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sldIdLst>
    <p:sldId id="282" r:id="rId2"/>
    <p:sldId id="256" r:id="rId3"/>
    <p:sldId id="276" r:id="rId4"/>
    <p:sldId id="261" r:id="rId5"/>
    <p:sldId id="262" r:id="rId6"/>
    <p:sldId id="264" r:id="rId7"/>
    <p:sldId id="265" r:id="rId8"/>
    <p:sldId id="267" r:id="rId9"/>
    <p:sldId id="268" r:id="rId10"/>
    <p:sldId id="271" r:id="rId11"/>
    <p:sldId id="266" r:id="rId12"/>
    <p:sldId id="272" r:id="rId13"/>
    <p:sldId id="273" r:id="rId14"/>
    <p:sldId id="258" r:id="rId15"/>
    <p:sldId id="259" r:id="rId16"/>
    <p:sldId id="260" r:id="rId17"/>
    <p:sldId id="263" r:id="rId18"/>
    <p:sldId id="280" r:id="rId19"/>
    <p:sldId id="28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6" autoAdjust="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4432-3660-4262-B126-EE4980FE0A8F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218EA-B10F-4C05-A524-4A67D33FC3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DDB99-7023-44EB-A582-F87BE82C62CA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5333A-8EEB-4593-871B-7831732A53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E4CFD-0C6E-48F4-AFE0-9DA81625113A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5388A-DA53-4A7C-AFEF-6AB5E27E938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A9ADB-EB79-4151-938D-689CBB0DC548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094D3-AEEE-4A50-9421-29AB7BC8F75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0943C-59F1-45A7-87D2-FDB16AFAF581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BC3E2-586F-4E06-96AC-CBDFF1A6FE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FF7C-66B3-4B96-B5FD-BD7A5AB852C9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543F-090A-4DE0-97FB-B6BF56E051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A08E9-4383-4F6F-8BBC-A11FD2A0B401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A7B8C-F196-449B-8501-2A9025A4B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F4A5-EFFE-4C2C-988A-880FBAF13375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7AB08-0D77-44B7-8B0D-989646383B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C63F-EA1F-4BDE-8798-8BF85ED23942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7B0B-172E-4ADE-ADF0-70A3683F76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95193-484E-46EE-8EBC-1BD08EE9E2F1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3D1B0-1A50-429A-9E47-4A5734FB01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EA183-66FB-4D46-8159-B751F09C18D9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C386D-C286-45A3-914F-3C206B0BD9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EF8E01-F23D-4A5B-BE0B-9B0F1C1EAF8D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6F95D9-E305-4202-B7E2-ABF96C21CBA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boststvi-jh.cz/index.php?stranka=hl-kostely" TargetMode="External"/><Relationship Id="rId2" Type="http://schemas.openxmlformats.org/officeDocument/2006/relationships/hyperlink" Target="http://toulavakamera.ceskatelevize.cz/article.asp?article_id=13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mek-jindrichuvhradec.eu/zajimavosti/legenda-sv-jiri/" TargetMode="External"/><Relationship Id="rId5" Type="http://schemas.openxmlformats.org/officeDocument/2006/relationships/hyperlink" Target="http://www.zamek-jindrichuvhradec.eu/fotogalerie/interiery/?pageshowing=2" TargetMode="External"/><Relationship Id="rId4" Type="http://schemas.openxmlformats.org/officeDocument/2006/relationships/hyperlink" Target="http://www.zamek-jindrichuvhradec.eu/zajimavosti/cerna-kuchyn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573016"/>
            <a:ext cx="8280919" cy="1809534"/>
          </a:xfrm>
          <a:noFill/>
        </p:spPr>
      </p:pic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8328"/>
            <a:ext cx="8363272" cy="14344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2800" b="1" cap="none" dirty="0" smtClean="0">
                <a:solidFill>
                  <a:schemeClr val="bg1"/>
                </a:solidFill>
                <a:effectLst/>
              </a:rPr>
              <a:t>Vypracováno v rámci projektu </a:t>
            </a:r>
            <a:br>
              <a:rPr lang="cs-CZ" sz="2800" b="1" cap="none" dirty="0" smtClean="0">
                <a:solidFill>
                  <a:schemeClr val="bg1"/>
                </a:solidFill>
                <a:effectLst/>
              </a:rPr>
            </a:br>
            <a:r>
              <a:rPr lang="cs-CZ" sz="2800" b="1" cap="none" dirty="0" smtClean="0">
                <a:solidFill>
                  <a:schemeClr val="bg1"/>
                </a:solidFill>
                <a:effectLst/>
              </a:rPr>
              <a:t>„Zavádění ŠVP na gymnázium – projekt GOTIKA“</a:t>
            </a:r>
            <a:br>
              <a:rPr lang="cs-CZ" sz="2800" b="1" cap="none" dirty="0" smtClean="0">
                <a:solidFill>
                  <a:schemeClr val="bg1"/>
                </a:solidFill>
                <a:effectLst/>
              </a:rPr>
            </a:br>
            <a:r>
              <a:rPr lang="cs-CZ" sz="2800" b="1" cap="none" dirty="0" smtClean="0">
                <a:solidFill>
                  <a:schemeClr val="bg1"/>
                </a:solidFill>
                <a:effectLst/>
              </a:rPr>
              <a:t>CZ.1.07/1.1.10/03.0007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sah 3" descr="saloné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885892" y="6233318"/>
            <a:ext cx="325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http://www.avantgarde-prague.fr/media/gallery/original/jindrichuv-hradec-salle-commune.jpg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Opevnění hradu bylo opatřeno v polovině 15. století pozdě gotickými polokruhovými zdmi</a:t>
            </a:r>
          </a:p>
          <a:p>
            <a:r>
              <a:rPr lang="cs-CZ" smtClean="0"/>
              <a:t>Městské hradby byli zpevněny</a:t>
            </a:r>
          </a:p>
          <a:p>
            <a:r>
              <a:rPr lang="cs-CZ" smtClean="0"/>
              <a:t>Obranu hradu zajištovala severní válcová věž (postavená na skále),která chránila hlavní vstup do hradu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Přestavby - obrana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5" y="1628801"/>
            <a:ext cx="4013321" cy="4176464"/>
          </a:xfrm>
          <a:prstGeom prst="rect">
            <a:avLst/>
          </a:prstGeom>
        </p:spPr>
      </p:pic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304800" y="2276871"/>
            <a:ext cx="4767263" cy="3803253"/>
          </a:xfrm>
        </p:spPr>
        <p:txBody>
          <a:bodyPr/>
          <a:lstStyle/>
          <a:p>
            <a:r>
              <a:rPr lang="cs-CZ" dirty="0" smtClean="0"/>
              <a:t>V pozdní gotice vznikla Červená věž neboli </a:t>
            </a:r>
            <a:r>
              <a:rPr lang="cs-CZ" dirty="0" err="1" smtClean="0"/>
              <a:t>Menhartka</a:t>
            </a:r>
            <a:endParaRPr lang="cs-CZ" dirty="0" smtClean="0"/>
          </a:p>
          <a:p>
            <a:r>
              <a:rPr lang="cs-CZ" dirty="0" smtClean="0"/>
              <a:t>V přízemí se nachází zachovalá Černá kuchyně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Věž </a:t>
            </a:r>
            <a:r>
              <a:rPr lang="cs-CZ" dirty="0" err="1" smtClean="0"/>
              <a:t>Menhartka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859244" y="5806318"/>
            <a:ext cx="401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http://www.zamek-jindrichuvhradec.eu/data/galerie/070_menhartka.jpg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Zástupný symbol pro obsah 3" descr="Cerna_kuchyne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0" y="65477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http://www.blub-kuechen.de/pdf/%E4lteste%20K%FCche.jpg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Gotická stavba z doby po r.1350</a:t>
            </a:r>
          </a:p>
          <a:p>
            <a:r>
              <a:rPr lang="cs-CZ" smtClean="0"/>
              <a:t>Nejcennější částí kostela – Špulířská kaple z bohatě zdobenou krouženou klentbou</a:t>
            </a:r>
          </a:p>
          <a:p>
            <a:r>
              <a:rPr lang="cs-CZ" smtClean="0"/>
              <a:t>Prošel mnoha upravami</a:t>
            </a:r>
          </a:p>
          <a:p>
            <a:r>
              <a:rPr lang="cs-CZ" smtClean="0"/>
              <a:t>V 19.stol. – částečně regotizován</a:t>
            </a:r>
          </a:p>
          <a:p>
            <a:r>
              <a:rPr lang="cs-CZ" smtClean="0"/>
              <a:t>Před kostelem – 15.poledník východní zeměpisné délky</a:t>
            </a:r>
          </a:p>
          <a:p>
            <a:r>
              <a:rPr lang="cs-CZ" smtClean="0"/>
              <a:t>Viz. Červená brožurka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Kostel nanebevzetí panny marie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5" descr="foto 1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-88900"/>
            <a:ext cx="9263063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-119065" y="6558719"/>
            <a:ext cx="6275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Založen v 2. polovině 13. století členy řádu německých rytířů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Roku 1340 - dostavěn na minoritský klášterní konvent a školu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Roku 1564 – Jáchym z Hradce zde zařídil špitál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Raně gotická stavba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Cenné gotické nástěnné malby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Patří k nejvýznamnějším gotickým památkám Čech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Kostel sv. Jana Křtitele s klášterem minoritů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 descr="foto 1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25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mtClean="0"/>
              <a:t>Denisa Baroušová</a:t>
            </a:r>
          </a:p>
          <a:p>
            <a:pPr algn="ctr"/>
            <a:r>
              <a:rPr lang="cs-CZ" smtClean="0"/>
              <a:t>Karolína Hrbková</a:t>
            </a:r>
          </a:p>
          <a:p>
            <a:pPr algn="ctr"/>
            <a:r>
              <a:rPr lang="cs-CZ" smtClean="0"/>
              <a:t>Aneta Veselá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VYPRACOVALY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sz="2000" smtClean="0"/>
              <a:t>KRATOCHVÍL PETR A KOL., Velké dějiny zemí Koruny české. Architektura, Praha 2009.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DURDÍK TOMÁŠ, České hrady, Praha 2008.</a:t>
            </a:r>
            <a:endParaRPr lang="cs-CZ" sz="2000" b="1" smtClean="0"/>
          </a:p>
          <a:p>
            <a:pPr>
              <a:lnSpc>
                <a:spcPct val="80000"/>
              </a:lnSpc>
            </a:pPr>
            <a:r>
              <a:rPr lang="cs-CZ" sz="2000" smtClean="0"/>
              <a:t>HOFFMANN FRANTIŠEK, České město ve středověku, Praha 1992.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hlinkClick r:id="rId2"/>
              </a:rPr>
              <a:t>http://toulavakamera.ceskatelevize.cz/article.asp?article_id=1368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>
                <a:hlinkClick r:id="rId3"/>
              </a:rPr>
              <a:t>http://www.proboststvi-jh.cz/index.php?stranka=hl-kostely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>
                <a:hlinkClick r:id="rId4"/>
              </a:rPr>
              <a:t>http://www.zamek-jindrichuvhradec.eu/zajimavosti/cerna-kuchyne/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>
                <a:hlinkClick r:id="rId5"/>
              </a:rPr>
              <a:t>http://www.zamek-jindrichuvhradec.eu/fotogalerie/interiery/?pageshowing=2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>
                <a:hlinkClick r:id="rId6"/>
              </a:rPr>
              <a:t>http://www.zamek-jindrichuvhradec.eu/zajimavosti/legenda-sv-jiri/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http://www.kostelycz.cz/okresy/jindrich.htm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endParaRPr lang="cs-CZ" sz="2000" smtClean="0"/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effectLst/>
              </a:rPr>
              <a:t>Použité zdroje: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58200" cy="1222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dirty="0" smtClean="0">
                <a:solidFill>
                  <a:schemeClr val="bg1"/>
                </a:solidFill>
              </a:rPr>
              <a:t>Jindřichův Hradec</a:t>
            </a:r>
            <a:endParaRPr lang="cs-CZ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MAPA</a:t>
            </a:r>
          </a:p>
        </p:txBody>
      </p:sp>
      <p:sp>
        <p:nvSpPr>
          <p:cNvPr id="14340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cs-CZ" cap="none" smtClean="0">
              <a:effectLst/>
            </a:endParaRPr>
          </a:p>
        </p:txBody>
      </p:sp>
      <p:pic>
        <p:nvPicPr>
          <p:cNvPr id="14342" name="Picture 6" descr="mapa_03_11_01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4813"/>
            <a:ext cx="6048375" cy="6048375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2484438" y="6453188"/>
            <a:ext cx="1541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http://www.mapy.cz/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Jedno z památkově nejbohatších měst v Čechách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Leží 50 km severovýchodně od Českých Budějovic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Symbolem Hradce je rybník Vajgar, nacházející se uprostřed města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3. největší komplex v Česku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Nejstarší šlechtické sídlo v jižních Čechách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Rok 1220 – 1. písemné prameny o hradu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Dříve přemyslovské hradiště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Původní hrad založen 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</a:rPr>
              <a:t>Vítkovci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</a:rPr>
              <a:t>Slavaté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, Černíni)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V průběhu 16. století se gotický hrad změnil na velkolepý renesanční zámek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Státní hrad a zámek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Rozvoj města v 15.stol byl inspirací pro     dobovou přestavbu hradu.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Stavebník 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</a:rPr>
              <a:t>Menhart</a:t>
            </a: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Falc byla prodloužena</a:t>
            </a:r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Založen nový trakt,s pravoúhlými,křížem zdobenými okny</a:t>
            </a:r>
          </a:p>
          <a:p>
            <a:pPr>
              <a:defRPr/>
            </a:pP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1800" i="1" dirty="0" smtClean="0">
                <a:solidFill>
                  <a:schemeClr val="bg2">
                    <a:lumMod val="10000"/>
                  </a:schemeClr>
                </a:solidFill>
              </a:rPr>
              <a:t>falc: opevněné místo panovníka, </a:t>
            </a:r>
          </a:p>
          <a:p>
            <a:pPr lvl="1">
              <a:defRPr/>
            </a:pPr>
            <a:r>
              <a:rPr lang="cs-CZ" sz="1600" i="1" dirty="0" err="1" smtClean="0">
                <a:solidFill>
                  <a:schemeClr val="bg2">
                    <a:lumMod val="10000"/>
                  </a:schemeClr>
                </a:solidFill>
              </a:rPr>
              <a:t>trakt:křídlo</a:t>
            </a:r>
            <a:r>
              <a:rPr lang="cs-CZ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600" i="1" dirty="0" smtClean="0">
                <a:solidFill>
                  <a:schemeClr val="bg2">
                    <a:lumMod val="10000"/>
                  </a:schemeClr>
                </a:solidFill>
              </a:rPr>
              <a:t>rozlehlejší budovy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PŘESTAVBY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80 léta 16. stol. Hradební zdi byli nahrazeny palácem  Adama II. z Hradce</a:t>
            </a:r>
          </a:p>
          <a:p>
            <a:pPr>
              <a:defRPr/>
            </a:pPr>
            <a:r>
              <a:rPr lang="cs-CZ" dirty="0" smtClean="0"/>
              <a:t>Zmizeli beze stopy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i="1" dirty="0" smtClean="0"/>
              <a:t>                        Ložnice Adama II.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9459" name="Zástupný symbol pro obsah 5" descr="lonznice_adamova_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68960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071938" y="6254861"/>
            <a:ext cx="4214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http://www.zamek-jindrichuvhradec.eu/data/galerie/lonznice_adamova_a.jpg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Na jihu přistavěn </a:t>
            </a:r>
            <a:r>
              <a:rPr lang="cs-CZ" b="1" dirty="0" smtClean="0"/>
              <a:t>Královský sál </a:t>
            </a:r>
            <a:r>
              <a:rPr lang="cs-CZ" dirty="0" smtClean="0"/>
              <a:t>(1528)</a:t>
            </a:r>
          </a:p>
          <a:p>
            <a:pPr>
              <a:defRPr/>
            </a:pPr>
            <a:r>
              <a:rPr lang="cs-CZ" dirty="0" smtClean="0"/>
              <a:t>Vnitřek paláce zdoben malbami a plněn uměleckými předměty (kompozice zemského a ptačího sněmu,dobovém životě,panských lovech)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</a:t>
            </a:r>
            <a:r>
              <a:rPr lang="cs-CZ" sz="1800" dirty="0" smtClean="0"/>
              <a:t>Křížová klenba v </a:t>
            </a:r>
            <a:r>
              <a:rPr lang="cs-CZ" sz="1800" dirty="0" err="1" smtClean="0"/>
              <a:t>Kralovském</a:t>
            </a:r>
            <a:r>
              <a:rPr lang="cs-CZ" sz="1800" dirty="0" smtClean="0"/>
              <a:t> paláci </a:t>
            </a:r>
            <a:endParaRPr lang="cs-CZ" sz="1800" dirty="0"/>
          </a:p>
        </p:txBody>
      </p:sp>
      <p:pic>
        <p:nvPicPr>
          <p:cNvPr id="20484" name="Obrázek 3" descr="kralovsky_sal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071688"/>
            <a:ext cx="4008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nahoru 7"/>
          <p:cNvSpPr/>
          <p:nvPr/>
        </p:nvSpPr>
        <p:spPr>
          <a:xfrm>
            <a:off x="6072188" y="2928938"/>
            <a:ext cx="214312" cy="2876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857750" y="6210701"/>
            <a:ext cx="4008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http://www.fototuristika.cz/data/pictures/jinhradec07.jpg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Zástupný symbol pro obsah 5" descr="výmalb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0" y="6501052"/>
            <a:ext cx="8745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http://www.zamek-jindrichuvhradec.eu/data/editor/20en_2_big.jpg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</TotalTime>
  <Words>408</Words>
  <Application>Microsoft Office PowerPoint</Application>
  <PresentationFormat>Předvádění na obrazovce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Vlnění</vt:lpstr>
      <vt:lpstr>Vypracováno v rámci projektu  „Zavádění ŠVP na gymnázium – projekt GOTIKA“ CZ.1.07/1.1.10/03.0007</vt:lpstr>
      <vt:lpstr>Jindřichův Hradec</vt:lpstr>
      <vt:lpstr>Prezentace aplikace PowerPoint</vt:lpstr>
      <vt:lpstr>Prezentace aplikace PowerPoint</vt:lpstr>
      <vt:lpstr>Státní hrad a zámek</vt:lpstr>
      <vt:lpstr>PŘESTAVBY</vt:lpstr>
      <vt:lpstr>Prezentace aplikace PowerPoint</vt:lpstr>
      <vt:lpstr>Prezentace aplikace PowerPoint</vt:lpstr>
      <vt:lpstr>Prezentace aplikace PowerPoint</vt:lpstr>
      <vt:lpstr>Prezentace aplikace PowerPoint</vt:lpstr>
      <vt:lpstr>Přestavby - obrana</vt:lpstr>
      <vt:lpstr>Věž Menhartka</vt:lpstr>
      <vt:lpstr>Prezentace aplikace PowerPoint</vt:lpstr>
      <vt:lpstr>Kostel nanebevzetí panny marie</vt:lpstr>
      <vt:lpstr>Prezentace aplikace PowerPoint</vt:lpstr>
      <vt:lpstr>Kostel sv. Jana Křtitele s klášterem minoritů</vt:lpstr>
      <vt:lpstr>Prezentace aplikace PowerPoint</vt:lpstr>
      <vt:lpstr>VYPRACOVALY</vt:lpstr>
      <vt:lpstr>Použité zdroje: </vt:lpstr>
    </vt:vector>
  </TitlesOfParts>
  <Company>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Jindřichův Hradec</dc:title>
  <dc:creator>MB</dc:creator>
  <cp:lastModifiedBy>Lenovo Y570</cp:lastModifiedBy>
  <cp:revision>35</cp:revision>
  <dcterms:created xsi:type="dcterms:W3CDTF">2012-03-18T08:47:01Z</dcterms:created>
  <dcterms:modified xsi:type="dcterms:W3CDTF">2012-11-16T12:51:27Z</dcterms:modified>
</cp:coreProperties>
</file>