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9" r:id="rId3"/>
    <p:sldId id="263" r:id="rId4"/>
    <p:sldId id="265" r:id="rId5"/>
    <p:sldId id="257" r:id="rId6"/>
    <p:sldId id="264" r:id="rId7"/>
    <p:sldId id="258" r:id="rId8"/>
    <p:sldId id="267" r:id="rId9"/>
    <p:sldId id="268" r:id="rId10"/>
    <p:sldId id="269" r:id="rId11"/>
    <p:sldId id="262" r:id="rId12"/>
    <p:sldId id="273" r:id="rId13"/>
    <p:sldId id="274" r:id="rId14"/>
    <p:sldId id="275" r:id="rId15"/>
    <p:sldId id="270" r:id="rId16"/>
    <p:sldId id="271" r:id="rId17"/>
    <p:sldId id="272" r:id="rId18"/>
    <p:sldId id="266" r:id="rId19"/>
    <p:sldId id="276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378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F946-9A96-4671-96F0-C9FEE8F4E90F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19F1-6600-41AB-8848-0E31F3FE6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1012-CA2F-4501-B500-2D072035FD79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F7A1-E4DA-4B72-9F35-169B716FF4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DB98-6055-47A6-8357-9B0C1EBD2C0B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6F24-AE67-440A-9633-E89903D7F8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44638"/>
            <a:ext cx="7315200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100" y="549275"/>
            <a:ext cx="1189038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2C8E2-AC63-4B21-892D-059F6BF564CC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315200" y="549275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79FFE-CA82-4228-9E45-9C5248CD5A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08688" y="855663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BEFF-8728-4531-BC5F-51759A4CE001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BF9E-0588-480B-9A76-36435BE07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399F-EF1C-47FB-9137-D24F137B9BE9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146B-5947-4D99-9130-EEB293E8B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5084-245B-4EE1-8192-4161622E956E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504A-4F25-4929-B7D3-6B57BE236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C10F-979D-42A0-ADB7-A7590B3C7DB6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A054-5D57-48DC-B120-96BA877A0E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4D2C-8DB4-4588-B7C9-52C71EB02C86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8A93-6AB3-4110-9813-447DE28A38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C9C2-36B2-44B7-BC2D-A7FC9D8B68CF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3FA4-0035-4C7A-83D2-6ABE22D4FE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F93B-D4B2-4807-B05B-E82E5244043E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CBA2-E5B1-4A11-98FA-9DE2AF0522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B294-EB5A-4DA1-BC71-99FCBFE9BDA9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D314-E943-4375-B61A-AE7D80F5CC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BAADF-09AA-4044-BF66-FB47F9A8DC7C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F808086-CA58-4084-A262-3CB483785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ransition spd="slow" advClick="0">
    <p:wip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914400" y="2516188"/>
            <a:ext cx="7315200" cy="2595562"/>
          </a:xfrm>
        </p:spPr>
        <p:txBody>
          <a:bodyPr/>
          <a:lstStyle/>
          <a:p>
            <a:r>
              <a:rPr lang="cs-CZ" smtClean="0"/>
              <a:t>Katedrála v Charter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914400" y="5167313"/>
            <a:ext cx="7315200" cy="1144587"/>
          </a:xfrm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315200" cy="1154112"/>
          </a:xfrm>
        </p:spPr>
        <p:txBody>
          <a:bodyPr/>
          <a:lstStyle/>
          <a:p>
            <a:r>
              <a:rPr lang="cs-CZ" smtClean="0"/>
              <a:t>Zevnějšek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213"/>
            <a:ext cx="7315200" cy="3538537"/>
          </a:xfrm>
        </p:spPr>
        <p:txBody>
          <a:bodyPr/>
          <a:lstStyle/>
          <a:p>
            <a:r>
              <a:rPr lang="cs-CZ" smtClean="0"/>
              <a:t>Sv. Martin, Jeroným a Řehoř</a:t>
            </a:r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Vitráže </a:t>
            </a:r>
          </a:p>
        </p:txBody>
      </p:sp>
      <p:pic>
        <p:nvPicPr>
          <p:cNvPr id="22531" name="Picture 5" descr="f018ea4285_54995903_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005263"/>
            <a:ext cx="22891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170px-Saints_Martin_Jerome_and_Greg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196975"/>
            <a:ext cx="1619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1331913" y="2420938"/>
            <a:ext cx="47529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2534" name="Picture 17" descr="vitrages-of-chartres-cathedral-thumb21220217"/>
          <p:cNvPicPr>
            <a:picLocks noChangeAspect="1" noChangeArrowheads="1"/>
          </p:cNvPicPr>
          <p:nvPr/>
        </p:nvPicPr>
        <p:blipFill>
          <a:blip r:embed="rId4"/>
          <a:srcRect l="6299" t="4199" r="3149" b="6299"/>
          <a:stretch>
            <a:fillRect/>
          </a:stretch>
        </p:blipFill>
        <p:spPr bwMode="auto">
          <a:xfrm>
            <a:off x="2195513" y="2924175"/>
            <a:ext cx="258762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Vnitřek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Královský portál</a:t>
            </a:r>
          </a:p>
          <a:p>
            <a:r>
              <a:rPr lang="cs-CZ" smtClean="0"/>
              <a:t> Severní portál</a:t>
            </a:r>
          </a:p>
          <a:p>
            <a:r>
              <a:rPr lang="cs-CZ" smtClean="0"/>
              <a:t>Roucho Panny Marie </a:t>
            </a:r>
          </a:p>
          <a:p>
            <a:r>
              <a:rPr lang="cs-CZ" smtClean="0"/>
              <a:t> Léčivý pramen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Královský porál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4579" name="Picture 2" descr="C:\Users\Radek\Desktop\charters\chartres5-levy-tympa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657475"/>
            <a:ext cx="637222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Severní portál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5603" name="Picture 2" descr="C:\Users\Radek\Desktop\charters\chartres4-central-tympa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744788"/>
            <a:ext cx="583247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Léčivý pramen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6627" name="Picture 2" descr="C:\Users\Radek\Desktop\charters\chartres11_pra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69215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Zajímavosti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Pilíře mají průměr 370 cm </a:t>
            </a:r>
          </a:p>
          <a:p>
            <a:r>
              <a:rPr lang="cs-CZ" smtClean="0"/>
              <a:t>Neznámý architekt</a:t>
            </a:r>
          </a:p>
          <a:p>
            <a:r>
              <a:rPr lang="cs-CZ" smtClean="0"/>
              <a:t>Terbuchety nahradili jeřáb</a:t>
            </a:r>
          </a:p>
          <a:p>
            <a:r>
              <a:rPr lang="cs-CZ" smtClean="0"/>
              <a:t>Labyrint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7651" name="Picture 2" descr="C:\Users\Radek\Desktop\charters\chartres7_la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213100"/>
            <a:ext cx="3009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Zajímavosti-slunečná skvrna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4340" name="Picture 4" descr="chartressuntenon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708275"/>
            <a:ext cx="255746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Charterská modř</a:t>
            </a:r>
          </a:p>
        </p:txBody>
      </p:sp>
      <p:pic>
        <p:nvPicPr>
          <p:cNvPr id="296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260350"/>
            <a:ext cx="2160588" cy="6059488"/>
          </a:xfrm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24175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Kvíz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Technická poznámka pro tvůrce : Každý sem něco přidejte ze své části.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Kdy byl přítomen na vysvěcení katedrály v Charter ?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/>
              <a:t>Kolik metrů má katedrála na délku?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/>
              <a:t>Jaký válečný stroj se v upravené podobě použil na stavbu katedrály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endParaRPr lang="cs-CZ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OPVK_hor_zakladni_logolink_RGB_cz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3103563"/>
            <a:ext cx="9036050" cy="1974850"/>
          </a:xfrm>
        </p:spPr>
      </p:pic>
    </p:spTree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Obecná fakta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Poloha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Historie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Stavba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Zevnějšek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Vnitřek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Zajímavosti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dirty="0" smtClean="0"/>
              <a:t>Kvíz</a:t>
            </a:r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Obecná fakta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Katedrála patří do světového dědictví UNESCO</a:t>
            </a:r>
          </a:p>
          <a:p>
            <a:r>
              <a:rPr lang="cs-CZ" smtClean="0"/>
              <a:t>Zajímavostí je, že každá věž je stavěná v jiném slohu.</a:t>
            </a:r>
          </a:p>
          <a:p>
            <a:r>
              <a:rPr lang="cs-CZ" smtClean="0"/>
              <a:t>V kostele byla uchovávaná významná relikvie – roucho Panny Marie </a:t>
            </a:r>
          </a:p>
          <a:p>
            <a:r>
              <a:rPr lang="cs-CZ" smtClean="0"/>
              <a:t>Na kostele si všimněte především propracovaných soch a zdobeného portálu do katedrály.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6386" name="Picture 2" descr="C:\Users\Radek\Desktop\charters\Chartr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-963613"/>
            <a:ext cx="5688013" cy="75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875" y="2349500"/>
            <a:ext cx="7315200" cy="11541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/>
            </a:r>
            <a:br>
              <a:rPr lang="cs-CZ" b="1" dirty="0"/>
            </a:br>
            <a:r>
              <a:rPr lang="cs-CZ" sz="7300" b="1" dirty="0" smtClean="0"/>
              <a:t>→</a:t>
            </a:r>
            <a:endParaRPr lang="cs-CZ" sz="73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059113" y="4941888"/>
            <a:ext cx="7315200" cy="1154112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7300" b="1" dirty="0" smtClean="0"/>
              <a:t>→</a:t>
            </a:r>
            <a:endParaRPr lang="cs-CZ" sz="7300" b="1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Poloha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Katedrála  se nalézá v Charter ve Francii, asi 80 kilometrů od Paříže na jihozápad.</a:t>
            </a:r>
          </a:p>
          <a:p>
            <a:r>
              <a:rPr lang="cs-CZ" smtClean="0"/>
              <a:t>Od Paříže je to asi hodina cesty.</a:t>
            </a:r>
          </a:p>
          <a:p>
            <a:r>
              <a:rPr lang="cs-CZ" smtClean="0"/>
              <a:t>Z Českých Budějovic bychom to jeli asi 11h 40min je to totiž 1 150 Km</a:t>
            </a:r>
          </a:p>
          <a:p>
            <a:endParaRPr lang="cs-CZ" smtClean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315200" cy="11541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Názorná ukázka polohy</a:t>
            </a:r>
            <a:br>
              <a:rPr lang="cs-CZ" dirty="0"/>
            </a:b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2124075" y="2852738"/>
            <a:ext cx="7315200" cy="3540125"/>
          </a:xfrm>
        </p:spPr>
        <p:txBody>
          <a:bodyPr/>
          <a:lstStyle/>
          <a:p>
            <a:r>
              <a:rPr lang="cs-CZ" smtClean="0"/>
              <a:t>Názorná ukázka polohy</a:t>
            </a:r>
          </a:p>
        </p:txBody>
      </p:sp>
      <p:pic>
        <p:nvPicPr>
          <p:cNvPr id="18435" name="Picture 2" descr="C:\Users\Radek\Desktop\charters\ukazka_polo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54113"/>
            <a:ext cx="77406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Katedrála roku 1134 vyhořela.</a:t>
            </a:r>
          </a:p>
          <a:p>
            <a:r>
              <a:rPr lang="cs-CZ" smtClean="0"/>
              <a:t>Roku 1194 se začala gotická stavba znovu stavět a až roku 1260 byla bohatě zdobená stavba dokončena .</a:t>
            </a:r>
          </a:p>
          <a:p>
            <a:r>
              <a:rPr lang="cs-CZ" smtClean="0"/>
              <a:t>1260 byla slavnostně vysvěcena za přítomnosti Ludvíka IX</a:t>
            </a:r>
          </a:p>
          <a:p>
            <a:r>
              <a:rPr lang="cs-CZ" smtClean="0"/>
              <a:t>Za posledních 752 let se stavba nijak výrazně nezměnila.</a:t>
            </a:r>
          </a:p>
          <a:p>
            <a:r>
              <a:rPr lang="cs-CZ" smtClean="0"/>
              <a:t>+ Legenda o stavbě</a:t>
            </a:r>
          </a:p>
          <a:p>
            <a:endParaRPr lang="cs-CZ" smtClean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Katedrála roku 1134 vyhořela.</a:t>
            </a:r>
          </a:p>
          <a:p>
            <a:r>
              <a:rPr lang="cs-CZ" smtClean="0"/>
              <a:t>Roku 1194 se začala gotická stavba znovu stavět a až roku 1260 byla bohatě zdobená stavba dokončena .</a:t>
            </a:r>
          </a:p>
          <a:p>
            <a:r>
              <a:rPr lang="cs-CZ" smtClean="0"/>
              <a:t>1260 byla slavnostně vysvěcena za přítomnosti Ludvíka IX</a:t>
            </a:r>
          </a:p>
          <a:p>
            <a:r>
              <a:rPr lang="cs-CZ" smtClean="0"/>
              <a:t>Za posledních 752 let se stavba nijak výrazně nezměnila.</a:t>
            </a:r>
          </a:p>
          <a:p>
            <a:endParaRPr lang="cs-CZ" smtClean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315200" cy="1154113"/>
          </a:xfrm>
        </p:spPr>
        <p:txBody>
          <a:bodyPr/>
          <a:lstStyle/>
          <a:p>
            <a:r>
              <a:rPr lang="cs-CZ" smtClean="0"/>
              <a:t>Stavba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611188" y="1916113"/>
            <a:ext cx="7315200" cy="3538537"/>
          </a:xfrm>
        </p:spPr>
        <p:txBody>
          <a:bodyPr/>
          <a:lstStyle/>
          <a:p>
            <a:r>
              <a:rPr lang="cs-CZ" smtClean="0"/>
              <a:t>Pozdněrománský a Raněgotický styl</a:t>
            </a:r>
          </a:p>
          <a:p>
            <a:endParaRPr lang="cs-CZ" smtClean="0"/>
          </a:p>
          <a:p>
            <a:r>
              <a:rPr lang="cs-CZ" smtClean="0"/>
              <a:t>Žebrová křížová klenba</a:t>
            </a:r>
          </a:p>
          <a:p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1507" name="Picture 13" descr="220px-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65400"/>
            <a:ext cx="2095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510" name="Picture 21" descr="ChartresNaveCeiling"/>
          <p:cNvPicPr>
            <a:picLocks noChangeAspect="1" noChangeArrowheads="1"/>
          </p:cNvPicPr>
          <p:nvPr/>
        </p:nvPicPr>
        <p:blipFill>
          <a:blip r:embed="rId3"/>
          <a:srcRect l="1984"/>
          <a:stretch>
            <a:fillRect/>
          </a:stretch>
        </p:blipFill>
        <p:spPr bwMode="auto">
          <a:xfrm>
            <a:off x="684213" y="3716338"/>
            <a:ext cx="35575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107</TotalTime>
  <Words>260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Wingdings</vt:lpstr>
      <vt:lpstr>Calibri</vt:lpstr>
      <vt:lpstr>Prostor</vt:lpstr>
      <vt:lpstr>Katedrála v Charter</vt:lpstr>
      <vt:lpstr>Obsah</vt:lpstr>
      <vt:lpstr>Obecná fakta</vt:lpstr>
      <vt:lpstr> →</vt:lpstr>
      <vt:lpstr>Poloha</vt:lpstr>
      <vt:lpstr>Názorná ukázka polohy </vt:lpstr>
      <vt:lpstr>Historie</vt:lpstr>
      <vt:lpstr>Historie</vt:lpstr>
      <vt:lpstr>Stavba</vt:lpstr>
      <vt:lpstr>Zevnějšek</vt:lpstr>
      <vt:lpstr>Vnitřek</vt:lpstr>
      <vt:lpstr>Královský porál</vt:lpstr>
      <vt:lpstr>Severní portál</vt:lpstr>
      <vt:lpstr>Léčivý pramen</vt:lpstr>
      <vt:lpstr>Zajímavosti</vt:lpstr>
      <vt:lpstr>Zajímavosti-slunečná skvrna</vt:lpstr>
      <vt:lpstr>Charterská modř</vt:lpstr>
      <vt:lpstr>Kvíz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Katedrála v Charter</dc:title>
  <dc:creator>Radek</dc:creator>
  <cp:lastModifiedBy>drevikovsky</cp:lastModifiedBy>
  <cp:revision>14</cp:revision>
  <dcterms:created xsi:type="dcterms:W3CDTF">2012-02-27T19:19:11Z</dcterms:created>
  <dcterms:modified xsi:type="dcterms:W3CDTF">2012-06-29T08:22:37Z</dcterms:modified>
</cp:coreProperties>
</file>