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4" r:id="rId2"/>
    <p:sldId id="256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3E160-3824-47D0-8AC6-6205E21A069E}" type="datetimeFigureOut">
              <a:rPr lang="cs-CZ"/>
              <a:t>08.04.2016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F49791-5B15-4CF3-952A-08219FAFFD2D}" type="slidenum">
              <a:rPr lang="cs-CZ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1319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9791-5B15-4CF3-952A-08219FAFFD2D}" type="slidenum">
              <a:rPr lang="cs-CZ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3189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9791-5B15-4CF3-952A-08219FAFFD2D}" type="slidenum">
              <a:rPr lang="cs-CZ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8909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9791-5B15-4CF3-952A-08219FAFFD2D}" type="slidenum">
              <a:rPr lang="cs-CZ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49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9791-5B15-4CF3-952A-08219FAFFD2D}" type="slidenum">
              <a:rPr lang="cs-CZ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94398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9791-5B15-4CF3-952A-08219FAFFD2D}" type="slidenum">
              <a:rPr lang="cs-CZ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285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9791-5B15-4CF3-952A-08219FAFFD2D}" type="slidenum">
              <a:rPr lang="cs-CZ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85095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49791-5B15-4CF3-952A-08219FAFFD2D}" type="slidenum">
              <a:rPr lang="cs-CZ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478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527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106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979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dirty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050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cs-CZ" dirty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852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dirty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73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dirty="0"/>
              <a:t>Upravte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940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7513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051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745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054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10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357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764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572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79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dirty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141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8A3A43DF-04A3-4662-88CA-28FDED1CFC09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04216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4.bp.blogspot.com/-TZeT6uQFpjg/UZswOwNxPwI/AAAAAAAACgs/iJHhnarC6vo/s1600/bus.jpg" TargetMode="External"/><Relationship Id="rId3" Type="http://schemas.openxmlformats.org/officeDocument/2006/relationships/hyperlink" Target="http://home.tiscali.cz/e.muky/zaba/clanky/m_o/Minamata.html" TargetMode="External"/><Relationship Id="rId7" Type="http://schemas.openxmlformats.org/officeDocument/2006/relationships/hyperlink" Target="http://www.osel.cz/_popisky/113_/1139267296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oom.iprima.cz/sites/default/files/image_crops/image_620x349/b/308861_smog-v-londyne_image_620x349.jpg" TargetMode="External"/><Relationship Id="rId5" Type="http://schemas.openxmlformats.org/officeDocument/2006/relationships/hyperlink" Target="http://www.tyden.cz/obrazek/201005/4bfe92667284e/profimedia-0014995682-4bfe93c8abab1.jpg" TargetMode="External"/><Relationship Id="rId4" Type="http://schemas.openxmlformats.org/officeDocument/2006/relationships/hyperlink" Target="https://cs.m.wikipedia.org/wiki/Velk%C3%BD_smog_1952" TargetMode="External"/><Relationship Id="rId9" Type="http://schemas.openxmlformats.org/officeDocument/2006/relationships/hyperlink" Target="http://i.wp.pl/a/f/jpeg/25668/scieki_male.jpe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611188"/>
            <a:ext cx="576103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1363663" y="2895600"/>
            <a:ext cx="73533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charset="0"/>
              </a:defRPr>
            </a:lvl1pPr>
            <a:lvl2pPr marL="4572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2pPr>
            <a:lvl3pPr marL="9144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3pPr>
            <a:lvl4pPr marL="1371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4pPr>
            <a:lvl5pPr marL="18288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5pPr>
            <a:lvl6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6pPr>
            <a:lvl7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7pPr>
            <a:lvl8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8pPr>
            <a:lvl9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9pPr>
          </a:lstStyle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Projekt CZ.1.07/1.1.10/03.0008</a:t>
            </a:r>
          </a:p>
          <a:p>
            <a:pPr algn="ctr" defTabSz="914400" eaLnBrk="1" hangingPunct="1"/>
            <a:endParaRPr lang="cs-CZ" altLang="cs-CZ" sz="4000" b="1" dirty="0">
              <a:solidFill>
                <a:schemeClr val="tx1"/>
              </a:solidFill>
            </a:endParaRPr>
          </a:p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Environmentální výchova ve školních úlohách, experimentech a exkurzích</a:t>
            </a:r>
          </a:p>
        </p:txBody>
      </p:sp>
    </p:spTree>
    <p:extLst>
      <p:ext uri="{BB962C8B-B14F-4D97-AF65-F5344CB8AC3E}">
        <p14:creationId xmlns:p14="http://schemas.microsoft.com/office/powerpoint/2010/main" val="335753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Katastrofy způsobené lidskou činností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952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Únik rtuti v japonsku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latin typeface="Century Gothic" charset="0"/>
              </a:rPr>
              <a:t>Na podzim roku 1953 se v Japonsku v zálivu </a:t>
            </a:r>
            <a:r>
              <a:rPr lang="cs-CZ" dirty="0" err="1">
                <a:latin typeface="Century Gothic" charset="0"/>
              </a:rPr>
              <a:t>Minamata</a:t>
            </a:r>
            <a:r>
              <a:rPr lang="cs-CZ" dirty="0">
                <a:latin typeface="Century Gothic" charset="0"/>
              </a:rPr>
              <a:t> začaly objevovat první případy úmrtí lidí i zvířat způsobené zatím nezjištěným únikem rtuti z blízké chemičky koncernu </a:t>
            </a:r>
            <a:r>
              <a:rPr lang="cs-CZ" dirty="0" err="1">
                <a:latin typeface="Century Gothic" charset="0"/>
              </a:rPr>
              <a:t>Chisso</a:t>
            </a:r>
            <a:endParaRPr lang="cs-CZ" dirty="0">
              <a:latin typeface="Century Gothic" charset="0"/>
            </a:endParaRPr>
          </a:p>
          <a:p>
            <a:r>
              <a:rPr lang="cs-CZ" dirty="0">
                <a:latin typeface="Century Gothic" charset="0"/>
              </a:rPr>
              <a:t>Vědci si všimli, že úmrtí jsou nejčastější mezi chudšími rybáři, jejichž jídelníček tvoří hlavně ulovené ryby a tak začali pátrat, až narazili právě na blízkou chemičku, která ale zapírala jakékoli používaní rtuti ve své činnosti a bránila jakémukoli výzkumu v tomto směru</a:t>
            </a:r>
          </a:p>
          <a:p>
            <a:r>
              <a:rPr lang="cs-CZ" dirty="0">
                <a:latin typeface="Century Gothic" charset="0"/>
              </a:rPr>
              <a:t>Poté co i výzkum vědců, najatými touto chemičkou na nalezení viníka jinde, dokázal, že rtuť pochází právě z této chemičky</a:t>
            </a:r>
          </a:p>
        </p:txBody>
      </p:sp>
      <p:pic>
        <p:nvPicPr>
          <p:cNvPr id="4" name="Obrázek 3" descr="scieki_male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615" y="203200"/>
            <a:ext cx="3040123" cy="227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93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841268"/>
            <a:ext cx="9906000" cy="4949932"/>
          </a:xfrm>
        </p:spPr>
        <p:txBody>
          <a:bodyPr/>
          <a:lstStyle/>
          <a:p>
            <a:r>
              <a:rPr lang="cs-CZ" dirty="0"/>
              <a:t>Poté bylo objeveno, že právě tato chemička využívá rtuť jako katalyzátor při hydrataci aldehydu a syntéze vinylchloridu a že neustále vypouští do moře velké množství splašků, které se nikdo neobtěžuje čistit</a:t>
            </a:r>
          </a:p>
          <a:p>
            <a:r>
              <a:rPr lang="cs-CZ" dirty="0"/>
              <a:t>Do roku 1973 si rtuť v této oblasti vyžádala celkem 71 mrtvých a asi trojnásobné množství lidí s postižením nervové soustavy respektive mozku, kteří měli zpočátku ochromené svaly kolem úst, později končetin, dále také smyslové vady, křeče, až někteří skončili i smrtí</a:t>
            </a:r>
          </a:p>
          <a:p>
            <a:r>
              <a:rPr lang="cs-CZ" dirty="0"/>
              <a:t>Navíc se rtuť projevila jako silný teratogen a zasažené matky rodily mentálně postižené děti se zpožděním řeči a problémy s jídlem</a:t>
            </a:r>
          </a:p>
        </p:txBody>
      </p:sp>
      <p:pic>
        <p:nvPicPr>
          <p:cNvPr id="4" name="Obrázek 3" descr="profimedia-0014995682-4bfe93c8abab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0096" y="4757111"/>
            <a:ext cx="2842321" cy="1919511"/>
          </a:xfrm>
          <a:prstGeom prst="rect">
            <a:avLst/>
          </a:prstGeom>
        </p:spPr>
      </p:pic>
      <p:pic>
        <p:nvPicPr>
          <p:cNvPr id="2" name="Obrázek 1" descr="Babis_portrait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0096" y="6056732"/>
            <a:ext cx="453368" cy="61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37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Velký smog v </a:t>
            </a:r>
            <a:r>
              <a:rPr lang="cs-CZ" dirty="0" err="1"/>
              <a:t>londýně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2313176"/>
            <a:ext cx="9906000" cy="3959037"/>
          </a:xfrm>
        </p:spPr>
        <p:txBody>
          <a:bodyPr>
            <a:normAutofit/>
          </a:bodyPr>
          <a:lstStyle/>
          <a:p>
            <a:r>
              <a:rPr lang="cs-CZ" dirty="0"/>
              <a:t>Hustá mlha zasáhla Londýn 4. prosince 1952, kvůli velkému spalování uhlí z důvodu ochlazení a také kvůli výměně elektrických tramvají za dieselové autobusy</a:t>
            </a:r>
          </a:p>
          <a:p>
            <a:r>
              <a:rPr lang="cs-CZ" dirty="0"/>
              <a:t>Smog byl tak hustý, že znemožňoval dopravu a často vstupoval i do budov, takže byly rušeny divadelní představení, filmy v kinech a koncerty, protože diváci neměli šanci vidět na jeviště nebo plátna kin</a:t>
            </a:r>
          </a:p>
          <a:p>
            <a:r>
              <a:rPr lang="cs-CZ" dirty="0"/>
              <a:t>Kvůli častému výskytu mlhy v Londýně zpočátku nezavládla žádná panika, po nějaké době zdravotní služba zjistila, že kolem 4000 lidí zemřelo v blízké době právě z důvodu smogu</a:t>
            </a:r>
          </a:p>
        </p:txBody>
      </p:sp>
      <p:pic>
        <p:nvPicPr>
          <p:cNvPr id="4" name="Obrázek 3" descr="308861_smog-v-londyne_image_620x34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5213" y="446902"/>
            <a:ext cx="3748579" cy="2112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9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827115"/>
            <a:ext cx="9906000" cy="4964085"/>
          </a:xfrm>
        </p:spPr>
        <p:txBody>
          <a:bodyPr/>
          <a:lstStyle/>
          <a:p>
            <a:r>
              <a:rPr lang="cs-CZ" dirty="0">
                <a:latin typeface="Century Gothic" charset="0"/>
              </a:rPr>
              <a:t>Toto šokující objevení vedlo k přehodnocení pohledu na znečištění vzduchu a byly vydány nové předpisy omezující používání znečišťujících paliv v průmyslu i domácnosti </a:t>
            </a:r>
          </a:p>
          <a:p>
            <a:r>
              <a:rPr lang="cs-CZ" dirty="0">
                <a:latin typeface="Century Gothic" charset="0"/>
              </a:rPr>
              <a:t>Celkem do konce období smogu zemřelo asi dalších 8000 obyvatel Londýna</a:t>
            </a:r>
          </a:p>
          <a:p>
            <a:endParaRPr lang="cs-CZ" dirty="0"/>
          </a:p>
        </p:txBody>
      </p:sp>
      <p:pic>
        <p:nvPicPr>
          <p:cNvPr id="6" name="Obrázek 5" descr="bu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7906" y="3901849"/>
            <a:ext cx="2743200" cy="2734071"/>
          </a:xfrm>
          <a:prstGeom prst="rect">
            <a:avLst/>
          </a:prstGeom>
        </p:spPr>
      </p:pic>
      <p:pic>
        <p:nvPicPr>
          <p:cNvPr id="4" name="Obrázek 3" descr="113926729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41" y="4368034"/>
            <a:ext cx="2849612" cy="213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664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otázky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41413" y="2226703"/>
            <a:ext cx="9906000" cy="4145522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cs-CZ" dirty="0"/>
              <a:t>Jak se jmenovala chemička, ze které v Japonsku unikala rtuť?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V jakém japonském zálivu došlo k úniku rtuti?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Kolik lidí skončilo do roku 1973 s nervovým poškozením z důvodu úniku rtuti v Japonsku?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Jak působila rtuť na děti, které byly porozeny postiženými matkami?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Kdy se v Japonsku začaly objevovat první případy úmrtí na otravu rtutí?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Kdo byly nejčastějšími oběťmi úniku rtuti v Japonsku? 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Kdy zasáhl Londýn hustý smog?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Co tento smog způsobilo?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Jaký byl následek tohoto smogu?</a:t>
            </a:r>
          </a:p>
          <a:p>
            <a:pPr marL="457200" indent="-457200">
              <a:buFont typeface="+mj-lt"/>
              <a:buAutoNum type="arabicPeriod"/>
            </a:pPr>
            <a:r>
              <a:rPr lang="cs-CZ" dirty="0"/>
              <a:t>Jaká osobnost byla skryta na jednom z obrázků v této prezentaci?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724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zdroje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>
                <a:latin typeface="Century Gothic" charset="0"/>
                <a:hlinkClick r:id="rId3"/>
              </a:rPr>
              <a:t>http://home.tiscali.cz/e.muky/zaba/clanky/m_o/Minamata.html</a:t>
            </a:r>
          </a:p>
          <a:p>
            <a:r>
              <a:rPr lang="cs-CZ" dirty="0">
                <a:latin typeface="Century Gothic" charset="0"/>
                <a:hlinkClick r:id="rId4"/>
              </a:rPr>
              <a:t>https://cs.m.wikipedia.org/wiki/Velk%C3%BD_smog_1952</a:t>
            </a:r>
            <a:endParaRPr lang="cs-CZ" dirty="0">
              <a:latin typeface="Century Gothic" charset="0"/>
            </a:endParaRPr>
          </a:p>
          <a:p>
            <a:r>
              <a:rPr lang="cs-CZ" dirty="0">
                <a:latin typeface="Century Gothic" charset="0"/>
                <a:hlinkClick r:id="rId5"/>
              </a:rPr>
              <a:t>http://www.tyden.cz/obrazek/201005/4bfe92667284e/profimedia-0014995682-4bfe93c8abab1.jpg</a:t>
            </a:r>
            <a:endParaRPr lang="cs-CZ" dirty="0">
              <a:latin typeface="Century Gothic" charset="0"/>
            </a:endParaRPr>
          </a:p>
          <a:p>
            <a:r>
              <a:rPr lang="cs-CZ" dirty="0">
                <a:latin typeface="Century Gothic" charset="0"/>
                <a:hlinkClick r:id="rId6"/>
              </a:rPr>
              <a:t>http://zoom.iprima.cz/sites/default/files/image_crops/image_620x349/b/308861_smog-v-londyne_image_620x349.jpg</a:t>
            </a:r>
            <a:endParaRPr lang="cs-CZ" dirty="0">
              <a:latin typeface="Century Gothic" charset="0"/>
            </a:endParaRPr>
          </a:p>
          <a:p>
            <a:r>
              <a:rPr lang="cs-CZ" dirty="0">
                <a:latin typeface="Century Gothic" charset="0"/>
                <a:hlinkClick r:id="rId7"/>
              </a:rPr>
              <a:t>http://www.osel.cz/_popisky/113_/1139267296.jpg</a:t>
            </a:r>
            <a:endParaRPr lang="cs-CZ" dirty="0">
              <a:latin typeface="Century Gothic" charset="0"/>
            </a:endParaRPr>
          </a:p>
          <a:p>
            <a:r>
              <a:rPr lang="cs-CZ" dirty="0">
                <a:latin typeface="Century Gothic" charset="0"/>
                <a:hlinkClick r:id="rId8"/>
              </a:rPr>
              <a:t>http://4.bp.blogspot.com/-TZeT6uQFpjg/UZswOwNxPwI/AAAAAAAACgs/iJHhnarC6vo/s1600/bus.jpg</a:t>
            </a:r>
            <a:endParaRPr lang="cs-CZ" dirty="0">
              <a:latin typeface="Century Gothic" charset="0"/>
            </a:endParaRPr>
          </a:p>
          <a:p>
            <a:r>
              <a:rPr lang="cs-CZ" dirty="0">
                <a:latin typeface="Century Gothic" charset="0"/>
                <a:hlinkClick r:id="rId9"/>
              </a:rPr>
              <a:t>http://i.wp.pl/a/f/jpeg/25668/scieki_male.jpeg</a:t>
            </a:r>
          </a:p>
          <a:p>
            <a:endParaRPr lang="cs-CZ" dirty="0">
              <a:latin typeface="Century Gothic" charset="0"/>
            </a:endParaRPr>
          </a:p>
          <a:p>
            <a:endParaRPr lang="cs-CZ" dirty="0">
              <a:latin typeface="Century Gothic" charset="0"/>
            </a:endParaRPr>
          </a:p>
          <a:p>
            <a:endParaRPr lang="cs-CZ" dirty="0">
              <a:latin typeface="Century Gothic" charset="0"/>
            </a:endParaRPr>
          </a:p>
          <a:p>
            <a:endParaRPr lang="cs-CZ" dirty="0">
              <a:latin typeface="Century Gothic" charset="0"/>
            </a:endParaRPr>
          </a:p>
          <a:p>
            <a:endParaRPr lang="cs-CZ" dirty="0"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91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íť">
  <a:themeElements>
    <a:clrScheme name="Síť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Síť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íť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Mesh</Template>
  <TotalTime>0</TotalTime>
  <Words>483</Words>
  <Application>Microsoft Office PowerPoint</Application>
  <PresentationFormat>Širokoúhlá obrazovka</PresentationFormat>
  <Paragraphs>46</Paragraphs>
  <Slides>8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Arial Unicode MS</vt:lpstr>
      <vt:lpstr>Calibri</vt:lpstr>
      <vt:lpstr>Century Gothic</vt:lpstr>
      <vt:lpstr>Times New Roman</vt:lpstr>
      <vt:lpstr>Síť</vt:lpstr>
      <vt:lpstr>Prezentace aplikace PowerPoint</vt:lpstr>
      <vt:lpstr>Katastrofy způsobené lidskou činností</vt:lpstr>
      <vt:lpstr>Únik rtuti v japonsku</vt:lpstr>
      <vt:lpstr>Prezentace aplikace PowerPoint</vt:lpstr>
      <vt:lpstr>Velký smog v londýně</vt:lpstr>
      <vt:lpstr>Prezentace aplikace PowerPoint</vt:lpstr>
      <vt:lpstr>otázky</vt:lpstr>
      <vt:lpstr>zdroje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lastModifiedBy>kavrik</cp:lastModifiedBy>
  <cp:revision>8</cp:revision>
  <dcterms:created xsi:type="dcterms:W3CDTF">2012-08-16T00:56:33Z</dcterms:created>
  <dcterms:modified xsi:type="dcterms:W3CDTF">2016-04-08T11:19:37Z</dcterms:modified>
</cp:coreProperties>
</file>