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vedanasbavi.cz/orisek-1-vulkanism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meteorologiaenred.com/cs/typyvyr%C3%A1%C5%BEek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sos.cz/na-island-nejen-za-sopkou/" TargetMode="External"/><Relationship Id="rId2" Type="http://schemas.openxmlformats.org/officeDocument/2006/relationships/hyperlink" Target="https://www.meteorologiaenred.com/cs/sopky-ve-%C5%A0pan%C4%9Blsku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eb.cz/clanky/clanek-61/" TargetMode="External"/><Relationship Id="rId2" Type="http://schemas.openxmlformats.org/officeDocument/2006/relationships/hyperlink" Target="https://volcanicisabel.wordpress.com/2014/12/16/the-ring-of-fir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vedanasbavi.cz/orisek-1-vulkanismus#:~:text=Sope%C4%8Dn%C3%A1%20erupce%20je%20vyvol%C3%A1na%20tlakem,dojde%20k%20samotn%C3%BDm%20v%C3%BDlev%C5%AFm%20l%C3%A1v" TargetMode="External"/><Relationship Id="rId7" Type="http://schemas.openxmlformats.org/officeDocument/2006/relationships/hyperlink" Target="https://shimanovskadm.ru/cs/cruises/samye-znamenitye-i-bolshie-vulkany-v-mire-nazvanie-vulkanov.html" TargetMode="External"/><Relationship Id="rId2" Type="http://schemas.openxmlformats.org/officeDocument/2006/relationships/hyperlink" Target="https://www.mundo.cz/sopk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ol4-kimovsk.ru/cs/psychology/vulkany-mira-interesno-pro-samye-izvestnye-vulkany-vulkany--/" TargetMode="External"/><Relationship Id="rId5" Type="http://schemas.openxmlformats.org/officeDocument/2006/relationships/hyperlink" Target="https://www.cksen.cz/blog/vse-o-sopkach-a-zajimavosti-o-sopkach-sveta/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s://www.sci.muni.cz/~herber/volcano.htm" TargetMode="Externa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8E2118-ADCC-211B-03C1-F67A4F3AB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1330774"/>
            <a:ext cx="8361229" cy="2098226"/>
          </a:xfrm>
        </p:spPr>
        <p:txBody>
          <a:bodyPr/>
          <a:lstStyle/>
          <a:p>
            <a:r>
              <a:rPr lang="cs-CZ" dirty="0"/>
              <a:t>Sopečná činnost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17EDA0-426A-BC36-3AFA-326F17DA6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5148" y="3956279"/>
            <a:ext cx="7566991" cy="1086237"/>
          </a:xfrm>
        </p:spPr>
        <p:txBody>
          <a:bodyPr/>
          <a:lstStyle/>
          <a:p>
            <a:r>
              <a:rPr lang="cs-CZ" dirty="0"/>
              <a:t>Karolína Marková, Zuzana Bachová, Zuzana </a:t>
            </a:r>
            <a:r>
              <a:rPr lang="cs-CZ" dirty="0" err="1"/>
              <a:t>Čakanová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968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46924-4131-7BC6-3FD8-0FF529FF9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 sopek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B00A54-64B8-D30D-16B8-43A6D1047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638299"/>
            <a:ext cx="5390444" cy="5078589"/>
          </a:xfrm>
        </p:spPr>
        <p:txBody>
          <a:bodyPr>
            <a:normAutofit lnSpcReduction="10000"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Sopka je </a:t>
            </a:r>
            <a:r>
              <a:rPr lang="cs-CZ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místo, kde láva a sopečné plyny vystupují z magmatického krbu 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pod povrchem </a:t>
            </a:r>
            <a:r>
              <a:rPr lang="cs-CZ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 zemský povrch. 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Vulkány vznikají nejčastěji v místech, kde se </a:t>
            </a:r>
            <a:r>
              <a:rPr lang="cs-CZ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setkávají tektonické desky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které se k sobě přibližují nebo se od sebe vzdalují, nebo také </a:t>
            </a:r>
            <a:r>
              <a:rPr lang="cs-CZ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horká skvrna</a:t>
            </a: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 (= 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sopečné území, na kterém proniká na povrch magma z velké hloubky ze zemského pláště a které je zcela nezávislé na poloze tektonických desek).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Přívodní cesta, kterou vystupuje žhavé magma do kráteru sopky, se nazývá</a:t>
            </a:r>
            <a:r>
              <a:rPr lang="cs-CZ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sopouch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Sopečný jícen neboli </a:t>
            </a:r>
            <a:r>
              <a:rPr lang="cs-CZ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kráter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je ústí sopouchu. Většina sopek má </a:t>
            </a:r>
            <a:r>
              <a:rPr lang="cs-CZ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sopečný kužel 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ze ztuhlé lávy</a:t>
            </a: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</a:p>
          <a:p>
            <a:r>
              <a:rPr lang="cs-CZ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https://www.vedanasbavi.cz/orisek-1-vulkanismus</a:t>
            </a:r>
            <a:endParaRPr lang="cs-CZ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B6B034-A388-C3D2-176E-DDA23553A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343" y="1638299"/>
            <a:ext cx="3918428" cy="453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3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C9CA5-A853-3AF2-65EC-101B39341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Sopečné erupce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FF94E9-8779-066A-E5B9-CDDB71584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3" y="1428750"/>
            <a:ext cx="6383867" cy="5254272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Sopečná erupce je vyvolána tlakem plynů uvolněných z magmatu v případě, kdy tlak plynů vyvolává takové napětí, že dojde k proražení poslední překážky dělící magma od zemského povrchu. Při počátku erupce nejprve unikají plynné látky a teprve poté dojde k samotným výlevům láv. Rozpínající se plyn tlačí magma do otvoru sopky a ven na povrch Země. Sopečná erupce nastane, když magma přeteče.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Ohrožení spojená s erupcí sopek jsou </a:t>
            </a:r>
            <a:r>
              <a:rPr lang="cs-CZ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lávové proudy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výbuchy, žhavá mračna</a:t>
            </a: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únik plynů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 vznik sopečných zemětřesení. </a:t>
            </a:r>
            <a:r>
              <a:rPr lang="cs-CZ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Další ohrožení, s výbuchy nepřímo spojená, jsou např. </a:t>
            </a:r>
            <a:r>
              <a:rPr lang="cs-CZ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deformace povrchu, sesuvy 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svahového materiálu a tsunami.</a:t>
            </a:r>
          </a:p>
          <a:p>
            <a:r>
              <a:rPr lang="cs-CZ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https://www.meteorologiaenred.com/cs/typyvyr%C3%A1%C5%BEek.html</a:t>
            </a:r>
            <a:endParaRPr lang="cs-CZ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B00077-7C69-B406-D1F8-1AC309BA8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0" y="1960386"/>
            <a:ext cx="4440280" cy="360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9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E9133A-9BAF-7843-95AA-5F8F6C2B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Dělení sopek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42CBF5-5730-68DA-4E87-E4AEC625B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312" y="1365956"/>
            <a:ext cx="6299200" cy="5384800"/>
          </a:xfrm>
        </p:spPr>
        <p:txBody>
          <a:bodyPr>
            <a:normAutofit lnSpcReduction="10000"/>
          </a:bodyPr>
          <a:lstStyle/>
          <a:p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Sopky můžeme rozdělit podle charakteru erupce na </a:t>
            </a:r>
            <a:r>
              <a:rPr lang="cs-CZ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explozivní</a:t>
            </a:r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 (výbušné) a </a:t>
            </a:r>
            <a:r>
              <a:rPr lang="cs-CZ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efuzivní</a:t>
            </a:r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 (výlevné). </a:t>
            </a:r>
            <a:r>
              <a:rPr lang="cs-CZ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Explozivní sopky </a:t>
            </a:r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jsou charakteristické erupcí plynů a bývají po ukončení aktivní činnosti často zality vodou a označují se </a:t>
            </a:r>
            <a:r>
              <a:rPr lang="cs-CZ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maar</a:t>
            </a:r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cs-CZ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Efuzivní sopky </a:t>
            </a:r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jsou charakteristické výlevy lávy. </a:t>
            </a:r>
          </a:p>
          <a:p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Také lze dělit sopky podle vyvrhovaného materiálu na sopky </a:t>
            </a:r>
            <a:r>
              <a:rPr lang="cs-CZ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tufové</a:t>
            </a:r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 (tvořené nesouvislými sopečnými vyvrženinami), </a:t>
            </a:r>
            <a:r>
              <a:rPr lang="cs-CZ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lávové</a:t>
            </a:r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 (tvořené lávovými výlevy) a smíšené - </a:t>
            </a:r>
            <a:r>
              <a:rPr lang="cs-CZ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stratovulkány</a:t>
            </a:r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 (tvořené střídáním lávových výlevů a nahromaděným materiálem). </a:t>
            </a:r>
          </a:p>
          <a:p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Podle činnosti lze sopky rozdělit na </a:t>
            </a:r>
            <a:r>
              <a:rPr lang="cs-CZ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aktivní</a:t>
            </a:r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 a </a:t>
            </a:r>
            <a:r>
              <a:rPr lang="cs-CZ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vyhaslé</a:t>
            </a:r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cs-CZ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https://www.meteorologiaenred.com/cs/sopky-ve-%C5%A0pan%C4%9Blsku.html</a:t>
            </a:r>
            <a:endParaRPr lang="cs-CZ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https://www.amsos.cz/na-island-nejen-za-sopkou/</a:t>
            </a:r>
            <a:endParaRPr lang="cs-CZ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E0AD98-E898-5206-F9B7-7879AB2E6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421" y="220133"/>
            <a:ext cx="4885151" cy="29718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E40EE56-E03A-91D4-4244-D20C297FA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4969" y="4001912"/>
            <a:ext cx="5497688" cy="27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0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27983F-BE14-8DD3-E9CD-49E1F775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Konkrétní sopky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31195D-8126-12C6-9922-9339C3D2A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576" y="1428750"/>
            <a:ext cx="6039557" cy="519289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212121"/>
                </a:solidFill>
                <a:latin typeface="Open Sans" panose="020B0606030504020204" pitchFamily="34" charset="0"/>
              </a:rPr>
              <a:t>Na pobřeží Tichého oceánu se setkává mnoho litosférických desek, což vede ke vzniku mnoha sopek. Této oblasti se říká Ohnivý kruh a čítá asi 75 % aktivních sopek na Zemi.</a:t>
            </a:r>
          </a:p>
          <a:p>
            <a:r>
              <a:rPr lang="cs-CZ" b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Mimo ně jsou dalšími aktivními sopkami např.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Askja</a:t>
            </a:r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 (Island), Etna (Sicílie – Itálie),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Pico</a:t>
            </a:r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Teide</a:t>
            </a:r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 (Kanárské ostrovy – Španělsko), Tambora (Indonésie),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Santorini</a:t>
            </a:r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 (Řecko), Vesuv (Itálie).</a:t>
            </a:r>
          </a:p>
          <a:p>
            <a:r>
              <a:rPr lang="cs-CZ" dirty="0">
                <a:solidFill>
                  <a:srgbClr val="212121"/>
                </a:solidFill>
                <a:latin typeface="Open Sans" panose="020B0606030504020204" pitchFamily="34" charset="0"/>
              </a:rPr>
              <a:t>Všechny</a:t>
            </a:r>
            <a:r>
              <a:rPr lang="cs-CZ" i="1" dirty="0">
                <a:solidFill>
                  <a:srgbClr val="212121"/>
                </a:solidFill>
                <a:latin typeface="Open Sans" panose="020B0606030504020204" pitchFamily="34" charset="0"/>
              </a:rPr>
              <a:t> </a:t>
            </a:r>
            <a:r>
              <a:rPr lang="cs-CZ" dirty="0">
                <a:solidFill>
                  <a:srgbClr val="212121"/>
                </a:solidFill>
                <a:latin typeface="Open Sans" panose="020B0606030504020204" pitchFamily="34" charset="0"/>
              </a:rPr>
              <a:t>české sopky jsou už vyhaslé. Patří mezi ně např. </a:t>
            </a:r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hora Říp, Bezděz, Milešovka, Trosky, Komorní hůrka, Panská skála.</a:t>
            </a:r>
          </a:p>
          <a:p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2"/>
              </a:rPr>
              <a:t>https://volcanicisabel.wordpress.com/2014/12/16/the-ring-of-fire/</a:t>
            </a:r>
            <a:endParaRPr lang="cs-CZ" b="0" i="0" dirty="0">
              <a:solidFill>
                <a:srgbClr val="212121"/>
              </a:solidFill>
              <a:effectLst/>
              <a:latin typeface="Open Sans" panose="020B0606030504020204" pitchFamily="34" charset="0"/>
            </a:endParaRPr>
          </a:p>
          <a:p>
            <a:r>
              <a:rPr lang="cs-CZ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3"/>
              </a:rPr>
              <a:t>http://www.gweb.cz/clanky/clanek-61/</a:t>
            </a:r>
            <a:endParaRPr lang="cs-CZ" b="0" i="0" dirty="0">
              <a:solidFill>
                <a:srgbClr val="212121"/>
              </a:solidFill>
              <a:effectLst/>
              <a:latin typeface="Open Sans" panose="020B0606030504020204" pitchFamily="34" charset="0"/>
            </a:endParaRPr>
          </a:p>
          <a:p>
            <a:endParaRPr lang="cs-CZ" b="0" i="0" dirty="0">
              <a:solidFill>
                <a:srgbClr val="212121"/>
              </a:solidFill>
              <a:effectLst/>
              <a:latin typeface="Open Sans" panose="020B0606030504020204" pitchFamily="34" charset="0"/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C6D5DA4-E4A2-C146-3970-E6CDF6BBE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587" y="231246"/>
            <a:ext cx="4619625" cy="36861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EE1E4C5-56E6-B4B1-3427-91069D093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220" y="4025195"/>
            <a:ext cx="4381992" cy="27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2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9CFD95-6A3D-5D5A-09BA-70544A3B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2C8C6E-0050-5734-602B-CF3A45C9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3022"/>
            <a:ext cx="4476044" cy="4673600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hlinkClick r:id="rId2"/>
              </a:rPr>
              <a:t>https://www.mundo.cz/sopky</a:t>
            </a:r>
            <a:endParaRPr lang="cs-CZ" dirty="0"/>
          </a:p>
          <a:p>
            <a:r>
              <a:rPr lang="cs-CZ" dirty="0">
                <a:hlinkClick r:id="rId3"/>
              </a:rPr>
              <a:t>https://www.vedanasbavi.cz/orisek-1-vulkanismus#:~:text=Sope%C4%8Dn%C3%A1%20erupce%20je%20vyvol%C3%A1na%20tlakem,dojde%20k%20samotn%C3%BDm%20v%C3%BDlev%C5%AFm%20l%C3%A1v</a:t>
            </a:r>
            <a:r>
              <a:rPr lang="cs-CZ" dirty="0"/>
              <a:t>.</a:t>
            </a:r>
          </a:p>
          <a:p>
            <a:r>
              <a:rPr lang="cs-CZ" dirty="0">
                <a:hlinkClick r:id="rId4"/>
              </a:rPr>
              <a:t>https://www.sci.muni.cz/~herber/volcano.htm</a:t>
            </a:r>
            <a:endParaRPr lang="cs-CZ" dirty="0"/>
          </a:p>
          <a:p>
            <a:r>
              <a:rPr lang="cs-CZ" dirty="0">
                <a:hlinkClick r:id="rId5"/>
              </a:rPr>
              <a:t>https://www.cksen.cz/blog/vse-o-sopkach-a-zajimavosti-o-sopkach-sveta/</a:t>
            </a:r>
            <a:endParaRPr lang="cs-CZ" dirty="0"/>
          </a:p>
          <a:p>
            <a:r>
              <a:rPr lang="cs-CZ" dirty="0">
                <a:hlinkClick r:id="rId6"/>
              </a:rPr>
              <a:t>https://school4-kimovsk.ru/cs/psychology/vulkany-mira-interesno-pro-samye-izvestnye-vulkany-vulkany--/</a:t>
            </a:r>
            <a:endParaRPr lang="cs-CZ" dirty="0"/>
          </a:p>
          <a:p>
            <a:r>
              <a:rPr lang="cs-CZ">
                <a:hlinkClick r:id="rId7"/>
              </a:rPr>
              <a:t>https://shimanovskadm.ru/cs/cruises/samye-znamenitye-i-bolshie-vulkany-v-mire-nazvanie-vulkanov.html</a:t>
            </a:r>
            <a:endParaRPr lang="cs-CZ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A9F74C-3EFE-2389-B609-71AEF429BE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7644" y="1603022"/>
            <a:ext cx="6310675" cy="4204487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381392719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154</TotalTime>
  <Words>175</Words>
  <Application>Microsoft Office PowerPoint</Application>
  <PresentationFormat>Širokoúhlá obrazovka</PresentationFormat>
  <Paragraphs>29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Franklin Gothic Book</vt:lpstr>
      <vt:lpstr>Open Sans</vt:lpstr>
      <vt:lpstr>Times New Roman</vt:lpstr>
      <vt:lpstr>Oříznutí</vt:lpstr>
      <vt:lpstr>Sopečná činnost</vt:lpstr>
      <vt:lpstr>Vznik sopek</vt:lpstr>
      <vt:lpstr>Sopečné erupce</vt:lpstr>
      <vt:lpstr>Dělení sopek</vt:lpstr>
      <vt:lpstr>Konkrétní sopky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Sopečná činnost</dc:title>
  <dc:creator>Jan Marek</dc:creator>
  <cp:lastModifiedBy>Uživatel systému Windows</cp:lastModifiedBy>
  <cp:revision>2</cp:revision>
  <dcterms:created xsi:type="dcterms:W3CDTF">2023-04-12T15:04:06Z</dcterms:created>
  <dcterms:modified xsi:type="dcterms:W3CDTF">2023-04-13T19:52:18Z</dcterms:modified>
</cp:coreProperties>
</file>