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cf37c1ca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cf37c1ca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cf37c1c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cf37c1c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c77e753e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c77e753e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cf37c1c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cf37c1c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cf37c1ca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cf37c1ca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cf37c1ca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cf37c1ca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cf37c1ca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cf37c1ca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cf37c1ca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cf37c1ca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cf37c1ca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cf37c1ca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cf37c1ca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cf37c1ca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063" y="-77198"/>
            <a:ext cx="7063886" cy="52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-380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</a:rPr>
              <a:t>Lov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382325" y="4186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4A86E8"/>
                </a:solidFill>
              </a:rPr>
              <a:t>Den Země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44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lt2"/>
                </a:solidFill>
              </a:rPr>
              <a:t>https://www.stoplusjednicka.cz/5-nejohrozenejsich-druhu-zvirat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 </a:t>
            </a:r>
            <a:endParaRPr/>
          </a:p>
        </p:txBody>
      </p:sp>
      <p:pic>
        <p:nvPicPr>
          <p:cNvPr descr="Počet jedinců: 300 -&lt;p&gt;V přírodě se levharti dožívají 10–15 let. Samci měří včetně ocasu okolo 220 centimetrů a váží až 50 kilogramů.&lt;/p&gt;"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550" y="114950"/>
            <a:ext cx="6680888" cy="44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188" y="0"/>
            <a:ext cx="68756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2796000"/>
            <a:ext cx="8520600" cy="12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rgbClr val="FF0000"/>
                </a:solidFill>
              </a:rPr>
              <a:t>Děkujeme za pozornost</a:t>
            </a:r>
            <a:endParaRPr sz="6000">
              <a:solidFill>
                <a:srgbClr val="FF0000"/>
              </a:solidFill>
            </a:endParaRP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-1314575" y="3717900"/>
            <a:ext cx="370200" cy="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9397925" y="3461150"/>
            <a:ext cx="682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65575"/>
            <a:ext cx="8520600" cy="4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Dnes častou příčinou vymírání zvířecích druhů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Zvířata lovena např. kvůli srsti, kůži, zubům, rohům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Trofejový lov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Rybolov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Dronte mauricijský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“dodo”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Objeven r. 1581 na ostrově Mauricius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										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Vyhuben po 100 letech					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Lidé jedli jejich vejce → dodové se přestali rodit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9493825" y="463925"/>
            <a:ext cx="3408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210100"/>
            <a:ext cx="8520600" cy="49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      </a:t>
            </a:r>
            <a:r>
              <a:rPr lang="cs"/>
              <a:t>https://cs.wikipedia.org/wiki/Dronte_mauricijsk%C3%BD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376" y="0"/>
            <a:ext cx="6813250" cy="45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Vakovlk tasmánský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0" y="1152475"/>
            <a:ext cx="9144000" cy="3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Původním vrcholným predátorem v Tasmánii a Austrálii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Vymřel dvakrát 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 Austrálii možná při kolonizování lidmi (před 2000 lety)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    </a:t>
            </a:r>
            <a:r>
              <a:rPr lang="cs"/>
              <a:t> v Tasmánii při lovení vakovlků kvůli tomu, že si lidé mysleli že loví ovce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Poslední vakovlk zemřel 7.9.1936, pravděpodobně zanedbanou péčí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	                   		 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9730225" y="435575"/>
            <a:ext cx="5205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200"/>
              <a:t>       https://cs.wikipedia.org/wiki/Vakovlk_tasm%C3%A1nsk%C3%BD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063" y="0"/>
            <a:ext cx="6689875" cy="44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18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Nosorožec tuponosý severní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720675"/>
            <a:ext cx="8520600" cy="44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Extrémně vzácní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Přežívají díky ZOO ve Dvoře Králové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Posláni ze Dvora Králové do keňské rezervace (2 samice a 2 samci)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Přidělena vlastní ochranka na 24 h, kvůli pytláctví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Poslední 3 jedinci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9909850" y="445025"/>
            <a:ext cx="5865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200"/>
              <a:t>               https://www.stoplusjednicka.cz/5-nejohrozenejsich-druhu-zvirat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750" y="0"/>
            <a:ext cx="7128499" cy="4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2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Gorila horská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800275"/>
            <a:ext cx="8520600" cy="4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Vymírají kvůli úbytku prostředí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Jejich přesouvání do jim neznámých oblastí je dělá lehkým terčem pro pytláky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v problémových regionech jsou oběťmi válek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Zhruba 1 čtvrtina populace žije v konžském národním parku Virunga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Zbývající počet cca 300 jedinců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