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00733-6C4A-45E2-B4EF-9A2927DDE0CF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66EA8-89B9-44C1-A4F0-34BCB5129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15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CE2A-F8A0-4832-A30E-30D8D0D14336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BE-8A2D-483F-ABEF-286CB49FB6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50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CE2A-F8A0-4832-A30E-30D8D0D14336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BE-8A2D-483F-ABEF-286CB49FB6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38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CE2A-F8A0-4832-A30E-30D8D0D14336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BE-8A2D-483F-ABEF-286CB49FB6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85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CE2A-F8A0-4832-A30E-30D8D0D14336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BE-8A2D-483F-ABEF-286CB49FB6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77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CE2A-F8A0-4832-A30E-30D8D0D14336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BE-8A2D-483F-ABEF-286CB49FB6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9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CE2A-F8A0-4832-A30E-30D8D0D14336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BE-8A2D-483F-ABEF-286CB49FB6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4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CE2A-F8A0-4832-A30E-30D8D0D14336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BE-8A2D-483F-ABEF-286CB49FB6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9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CE2A-F8A0-4832-A30E-30D8D0D14336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BE-8A2D-483F-ABEF-286CB49FB6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80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CE2A-F8A0-4832-A30E-30D8D0D14336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BE-8A2D-483F-ABEF-286CB49FB6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48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CE2A-F8A0-4832-A30E-30D8D0D14336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BE-8A2D-483F-ABEF-286CB49FB6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13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CE2A-F8A0-4832-A30E-30D8D0D14336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8CBE-8A2D-483F-ABEF-286CB49FB6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34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DCE2A-F8A0-4832-A30E-30D8D0D14336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8CBE-8A2D-483F-ABEF-286CB49FB6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8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aktaoklimatu.cz/explainery/vymirani-koralovych-utes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Koráli</a:t>
            </a:r>
            <a:endParaRPr lang="cs-CZ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49040" y="6446520"/>
            <a:ext cx="844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https://www.eumetsat.int/marine-heatwave-intensification-threatens-coral-reef-health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0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Co to jsou koráli?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bezobratlí živočichové</a:t>
            </a:r>
          </a:p>
          <a:p>
            <a:r>
              <a:rPr lang="cs-CZ" sz="3600" dirty="0"/>
              <a:t>c</a:t>
            </a:r>
            <a:r>
              <a:rPr lang="cs-CZ" sz="3600" dirty="0" smtClean="0"/>
              <a:t>itliví na teplotu a pH vody</a:t>
            </a:r>
          </a:p>
          <a:p>
            <a:r>
              <a:rPr lang="cs-CZ" sz="3600" dirty="0" smtClean="0"/>
              <a:t>schránky z CaCO3 </a:t>
            </a:r>
          </a:p>
          <a:p>
            <a:r>
              <a:rPr lang="cs-CZ" sz="3600" dirty="0" smtClean="0"/>
              <a:t>formují se do útesů</a:t>
            </a:r>
            <a:endParaRPr lang="cs-CZ" sz="3600" dirty="0"/>
          </a:p>
        </p:txBody>
      </p:sp>
      <p:pic>
        <p:nvPicPr>
          <p:cNvPr id="2050" name="Picture 2" descr="When Coral's Colorful Show Is a Sign That It's Sick - The New York Ti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/>
          <a:stretch/>
        </p:blipFill>
        <p:spPr bwMode="auto">
          <a:xfrm>
            <a:off x="4830990" y="3169921"/>
            <a:ext cx="6919050" cy="324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6418581"/>
            <a:ext cx="1246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https://static01.nyt.com/images/2020/06/09/science/22TB-CORALS1/22TB-CORALS1-facebookJumbo.jpg?year=2020&amp;h=549&amp;w=1050&amp;s=d2df7d7d03776151274391a4292844b72d9eb9e537358a62441e9494240702c6&amp;k=ZQJBKqZ0VN</a:t>
            </a:r>
            <a:endParaRPr lang="cs-CZ" sz="1200" dirty="0"/>
          </a:p>
        </p:txBody>
      </p:sp>
      <p:pic>
        <p:nvPicPr>
          <p:cNvPr id="2052" name="Picture 4" descr="Coral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82" y="150782"/>
            <a:ext cx="2622718" cy="278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0" y="6176963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https://en.wikipedia.org/wiki/Coral#/media/File:Brain_coral.jpg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24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Poškození korálů</a:t>
            </a:r>
            <a:endParaRPr lang="cs-CZ" sz="6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213748"/>
            <a:ext cx="5157787" cy="82391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Zvyšování teploty vody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77876" y="2108090"/>
            <a:ext cx="5157787" cy="4246989"/>
          </a:xfrm>
        </p:spPr>
        <p:txBody>
          <a:bodyPr>
            <a:noAutofit/>
          </a:bodyPr>
          <a:lstStyle/>
          <a:p>
            <a:r>
              <a:rPr lang="cs-CZ" sz="3600" dirty="0"/>
              <a:t>v</a:t>
            </a:r>
            <a:r>
              <a:rPr lang="cs-CZ" sz="3600" dirty="0" smtClean="0"/>
              <a:t>yhovující teplota 23-29°C</a:t>
            </a:r>
          </a:p>
          <a:p>
            <a:r>
              <a:rPr lang="cs-CZ" sz="3600" dirty="0" smtClean="0"/>
              <a:t>při zvyšování teploty oceánu vypudí koráli ze sebe symbiotickou řasu</a:t>
            </a:r>
          </a:p>
          <a:p>
            <a:r>
              <a:rPr lang="cs-CZ" sz="3600" dirty="0" smtClean="0"/>
              <a:t>tomuto jevu se říká zbělení korálů</a:t>
            </a:r>
            <a:endParaRPr lang="cs-CZ" sz="3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59513" y="1319690"/>
            <a:ext cx="5183188" cy="82391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Snižování pH vody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097588" y="2149317"/>
            <a:ext cx="5183188" cy="368458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vyhovující pH 8,2</a:t>
            </a:r>
          </a:p>
          <a:p>
            <a:r>
              <a:rPr lang="cs-CZ" sz="3600" dirty="0" smtClean="0"/>
              <a:t>kvůli snižování pH koráli nemohou stavět svoje schránky a nemohou růst a obnovovat se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211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E IMPENDING DESTRUCTION OF THE GREAT BARRIER REEF – PIV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229"/>
            <a:ext cx="12402185" cy="69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4800" y="6211669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https://i0.wp.com/pivot.mias.org.au/wp-content/uploads/2020/04/before-and-after-of-healthy-and-dead-coral-reef.jpg?fit=800%2C450&amp;ssl=1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2440" y="152400"/>
            <a:ext cx="5471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chemeClr val="bg1"/>
                </a:solidFill>
              </a:rPr>
              <a:t>Před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 flipH="1">
            <a:off x="8641079" y="152399"/>
            <a:ext cx="1432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solidFill>
                  <a:schemeClr val="bg1"/>
                </a:solidFill>
              </a:rPr>
              <a:t>Po</a:t>
            </a:r>
            <a:endParaRPr lang="cs-CZ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Proč nám na korálech tak záleží?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0307"/>
          </a:xfrm>
        </p:spPr>
        <p:txBody>
          <a:bodyPr>
            <a:normAutofit/>
          </a:bodyPr>
          <a:lstStyle/>
          <a:p>
            <a:r>
              <a:rPr lang="cs-CZ" sz="3600" dirty="0" smtClean="0"/>
              <a:t>jsou domovem 25 % všech známých mořských živočichů</a:t>
            </a:r>
          </a:p>
          <a:p>
            <a:r>
              <a:rPr lang="cs-CZ" sz="3600" dirty="0" smtClean="0"/>
              <a:t>na korálových útesech závisí živobytí půl miliardy lidí</a:t>
            </a:r>
          </a:p>
          <a:p>
            <a:r>
              <a:rPr lang="cs-CZ" sz="3600" dirty="0" smtClean="0"/>
              <a:t>tvoří přirozenou bariéru, která chrání hustě zalidněná pobřeží před bouřemi a přílivovými </a:t>
            </a:r>
            <a:r>
              <a:rPr lang="cs-CZ" sz="3600" dirty="0" smtClean="0"/>
              <a:t>vlnami</a:t>
            </a:r>
          </a:p>
          <a:p>
            <a:r>
              <a:rPr lang="cs-CZ" sz="3600" dirty="0" smtClean="0"/>
              <a:t>p</a:t>
            </a:r>
            <a:r>
              <a:rPr lang="cs-CZ" sz="3600" dirty="0" smtClean="0"/>
              <a:t>oužívají CO2 pro výstavbu svých schránek, čímž snižují jeho obsah v atmosféře → snižování skleníkového efektu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13085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reakdown: Why coral reefs are import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678" cy="695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525000" y="4272677"/>
            <a:ext cx="2468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https://gray-wmctv-prod.cdn.arcpublishing.com/resizer/vl5r43rrN9rc7cf4FOZoc8kZ4yk=/980x0/smart/filters:quality(85)/cloudfront-us-east-1.images.arcpublishing.com/gray/5VKTW7WRK5AYLEDX4V6DRVUCII.png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7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81000" y="6370320"/>
            <a:ext cx="1168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https://ae01.alicdn.com/kf/HTB1BQv8ETlYBeNjSszcq6zwhFXaZ/-.jpg_Q90.jpg_.webp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9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https://faktaoklimatu.cz/explainery/vymirani-koralovych-utesu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153</Words>
  <Application>Microsoft Office PowerPoint</Application>
  <PresentationFormat>Širokoúhlá obrazovka</PresentationFormat>
  <Paragraphs>29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Elephant</vt:lpstr>
      <vt:lpstr>Motiv Office</vt:lpstr>
      <vt:lpstr>Koráli</vt:lpstr>
      <vt:lpstr>Co to jsou koráli?</vt:lpstr>
      <vt:lpstr>Poškození korálů</vt:lpstr>
      <vt:lpstr>Prezentace aplikace PowerPoint</vt:lpstr>
      <vt:lpstr>Proč nám na korálech tak záleží?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Koráli</dc:title>
  <dc:creator>Učitel</dc:creator>
  <cp:lastModifiedBy>Učitel</cp:lastModifiedBy>
  <cp:revision>12</cp:revision>
  <dcterms:created xsi:type="dcterms:W3CDTF">2023-04-06T07:48:58Z</dcterms:created>
  <dcterms:modified xsi:type="dcterms:W3CDTF">2023-04-11T15:56:18Z</dcterms:modified>
</cp:coreProperties>
</file>