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4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-rumors.com/the-japanese-often-eat-salmon-so-its-safe-without-parasite-is-it-true/" TargetMode="External"/><Relationship Id="rId2" Type="http://schemas.openxmlformats.org/officeDocument/2006/relationships/hyperlink" Target="https://cs.wikipedia.org/wiki/Losos_obecn%C3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kolist.cz/cz/zpravodajstvi/zpravy/geneticky-upraveni-lososi-mohou-ohrozit-populaci-divokych-lososu" TargetMode="External"/><Relationship Id="rId4" Type="http://schemas.openxmlformats.org/officeDocument/2006/relationships/hyperlink" Target="http://gtafitness.com/foods-that-help-get-rid-of-belly-f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Ryba je kámoš, ne žrádlo!</a:t>
            </a:r>
            <a:br>
              <a:rPr lang="cs-CZ" dirty="0" smtClean="0"/>
            </a:br>
            <a:r>
              <a:rPr lang="cs-CZ" sz="4000" dirty="0" smtClean="0"/>
              <a:t>Aneb o životu lososa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Dobruše Lukášová, Marie Raušová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1675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Lososi, jak bychom je měli mít rádi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48" y="1288849"/>
            <a:ext cx="6767362" cy="25113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809" y="3244182"/>
            <a:ext cx="4875497" cy="32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6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Lososi, jak je bohužel máme rádi teď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134" y="1732548"/>
            <a:ext cx="4276463" cy="28514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981" y="1644416"/>
            <a:ext cx="5046245" cy="30277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644" y="3958390"/>
            <a:ext cx="4215388" cy="2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711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Popište život lososa.</a:t>
            </a:r>
          </a:p>
          <a:p>
            <a:r>
              <a:rPr lang="cs-CZ" dirty="0" smtClean="0"/>
              <a:t>Co je to </a:t>
            </a:r>
            <a:r>
              <a:rPr lang="cs-CZ" dirty="0" err="1" smtClean="0"/>
              <a:t>žloudkový</a:t>
            </a:r>
            <a:r>
              <a:rPr lang="cs-CZ" dirty="0" smtClean="0"/>
              <a:t> váček?</a:t>
            </a:r>
          </a:p>
          <a:p>
            <a:r>
              <a:rPr lang="cs-CZ" dirty="0" smtClean="0"/>
              <a:t>Jak byste ve středověku poznali, že je výskyt lososů hojný?</a:t>
            </a:r>
          </a:p>
          <a:p>
            <a:r>
              <a:rPr lang="cs-CZ" dirty="0" smtClean="0"/>
              <a:t>Jak se jmenuje aktuální projekt, který se snaží vysazovat lososy?</a:t>
            </a:r>
          </a:p>
          <a:p>
            <a:r>
              <a:rPr lang="cs-CZ" dirty="0" smtClean="0"/>
              <a:t>Proč lososi plavou zpět do potoků? </a:t>
            </a:r>
          </a:p>
          <a:p>
            <a:r>
              <a:rPr lang="cs-CZ" dirty="0" smtClean="0"/>
              <a:t>Jak se říká rybě čerstvě vylíhnuté z jikry? </a:t>
            </a:r>
          </a:p>
          <a:p>
            <a:r>
              <a:rPr lang="cs-CZ" dirty="0" smtClean="0"/>
              <a:t>Jak se změní losos za čas v moři?</a:t>
            </a:r>
          </a:p>
          <a:p>
            <a:r>
              <a:rPr lang="cs-CZ" dirty="0" smtClean="0"/>
              <a:t>Navrhni způsob, jak obnovit, případně zlepšit populaci lososů.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88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cs.wikipedia.org/wiki/Losos_obecn%C3%BD</a:t>
            </a:r>
            <a:endParaRPr lang="cs-CZ" sz="1200" dirty="0" smtClean="0"/>
          </a:p>
          <a:p>
            <a:r>
              <a:rPr lang="cs-CZ" sz="1200" dirty="0" smtClean="0"/>
              <a:t>Václav Bartuška- Losos a jeho </a:t>
            </a:r>
            <a:r>
              <a:rPr lang="cs-CZ" sz="1200" dirty="0" err="1" smtClean="0"/>
              <a:t>životaběh</a:t>
            </a:r>
            <a:r>
              <a:rPr lang="cs-CZ" sz="1200" dirty="0" smtClean="0"/>
              <a:t> 1,2,3, 2002</a:t>
            </a:r>
          </a:p>
          <a:p>
            <a:r>
              <a:rPr lang="cs-CZ" sz="1200" dirty="0" smtClean="0"/>
              <a:t>Václav Bartuška- O tom, jak jsme to s lososy podělali a ještě na tom vydělali-1,2,3, 2002 </a:t>
            </a:r>
          </a:p>
          <a:p>
            <a:r>
              <a:rPr lang="cs-CZ" sz="1200" dirty="0">
                <a:hlinkClick r:id="rId3"/>
              </a:rPr>
              <a:t>http://www.science-rumors.com/the-japanese-often-eat-salmon-so-its-safe-without-parasite-is-it-true</a:t>
            </a:r>
            <a:r>
              <a:rPr lang="cs-CZ" sz="1200" dirty="0" smtClean="0">
                <a:hlinkClick r:id="rId3"/>
              </a:rPr>
              <a:t>/</a:t>
            </a:r>
            <a:endParaRPr lang="cs-CZ" sz="1200" dirty="0" smtClean="0"/>
          </a:p>
          <a:p>
            <a:r>
              <a:rPr lang="cs-CZ" sz="1200" dirty="0">
                <a:hlinkClick r:id="rId3"/>
              </a:rPr>
              <a:t>http://www.science-rumors.com/the-japanese-often-eat-salmon-so-its-safe-without-parasite-is-it-true</a:t>
            </a:r>
            <a:r>
              <a:rPr lang="cs-CZ" sz="1200" dirty="0" smtClean="0">
                <a:hlinkClick r:id="rId3"/>
              </a:rPr>
              <a:t>/</a:t>
            </a:r>
            <a:endParaRPr lang="cs-CZ" sz="1200" dirty="0" smtClean="0"/>
          </a:p>
          <a:p>
            <a:r>
              <a:rPr lang="cs-CZ" sz="1200" dirty="0">
                <a:hlinkClick r:id="rId4"/>
              </a:rPr>
              <a:t>http://gtafitness.com/foods-that-help-get-rid-of-belly-fat</a:t>
            </a:r>
            <a:r>
              <a:rPr lang="cs-CZ" sz="1200" dirty="0" smtClean="0">
                <a:hlinkClick r:id="rId4"/>
              </a:rPr>
              <a:t>/</a:t>
            </a:r>
            <a:endParaRPr lang="cs-CZ" sz="1200" dirty="0" smtClean="0"/>
          </a:p>
          <a:p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ekolist.cz/cz/zpravodajstvi/zpravy/geneticky-upraveni-lososi-mohou-ohrozit-populaci-divokych-lososu</a:t>
            </a:r>
            <a:endParaRPr lang="cs-CZ" sz="1200" dirty="0" smtClean="0"/>
          </a:p>
          <a:p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ekolist.cz/cz/zpravodajstvi/zpravy/geneticky-upraveni-lososi-mohou-ohrozit-populaci-divokych-lososu</a:t>
            </a:r>
            <a:endParaRPr lang="cs-CZ" sz="1200" dirty="0" smtClean="0"/>
          </a:p>
          <a:p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13616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60876" y="-1049387"/>
            <a:ext cx="6654732" cy="91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3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17"/>
            <a:ext cx="8105272" cy="30394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05" y="3634039"/>
            <a:ext cx="8096250" cy="2838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5548" y="313323"/>
            <a:ext cx="3926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4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237" y="1913773"/>
            <a:ext cx="10058400" cy="23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4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016" y="400300"/>
            <a:ext cx="5425761" cy="58320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785" y="1978192"/>
            <a:ext cx="61055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7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871982" y="-1516426"/>
            <a:ext cx="6969405" cy="100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8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43891" y="-1847637"/>
            <a:ext cx="7228546" cy="103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77888" y="-1322856"/>
            <a:ext cx="7027676" cy="96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3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lososů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</a:t>
            </a:r>
            <a:r>
              <a:rPr lang="cs-CZ" dirty="0"/>
              <a:t>příčina </a:t>
            </a:r>
            <a:r>
              <a:rPr lang="cs-CZ" dirty="0" smtClean="0"/>
              <a:t>vyhynutí lososů v ČR byly </a:t>
            </a:r>
            <a:r>
              <a:rPr lang="cs-CZ" dirty="0"/>
              <a:t>velké vodní </a:t>
            </a:r>
            <a:r>
              <a:rPr lang="cs-CZ" dirty="0" smtClean="0"/>
              <a:t>přehradní nádrže, </a:t>
            </a:r>
            <a:r>
              <a:rPr lang="cs-CZ" dirty="0"/>
              <a:t>přes které se lososi bez tzv. lososích přechodů </a:t>
            </a:r>
            <a:r>
              <a:rPr lang="cs-CZ" dirty="0" smtClean="0"/>
              <a:t>nemohou dostat.</a:t>
            </a:r>
          </a:p>
          <a:p>
            <a:r>
              <a:rPr lang="cs-CZ" dirty="0" smtClean="0"/>
              <a:t>Dále také škodí znečištění </a:t>
            </a:r>
            <a:r>
              <a:rPr lang="cs-CZ" dirty="0"/>
              <a:t>vody. Právě znečištěná voda by i po vybudování přechodů dělala největší problém a tak, aby se lososi mohli znova vysadit i u </a:t>
            </a:r>
            <a:r>
              <a:rPr lang="cs-CZ" dirty="0" smtClean="0"/>
              <a:t>nás, bylo </a:t>
            </a:r>
            <a:r>
              <a:rPr lang="cs-CZ" dirty="0"/>
              <a:t>nutné zavést opatření pro čištění vody v místech kde by lososi žili</a:t>
            </a:r>
            <a:r>
              <a:rPr lang="cs-CZ" dirty="0" smtClean="0"/>
              <a:t>.</a:t>
            </a:r>
          </a:p>
          <a:p>
            <a:r>
              <a:rPr lang="cs-CZ" dirty="0"/>
              <a:t>v roce 2007 se rozhodlo, že u nás budou lososi znovu vysazení. Mezi lety 1997 a 2006 bylo vysazeno přes 1 800 000 mladých jedinců ( rybiček 8-10 cm velkých) a v roce 2008 začal program Návrat lososů ve spolupráci s Národním Parkem České Švýcarsko.</a:t>
            </a:r>
          </a:p>
        </p:txBody>
      </p:sp>
    </p:spTree>
    <p:extLst>
      <p:ext uri="{BB962C8B-B14F-4D97-AF65-F5344CB8AC3E}">
        <p14:creationId xmlns:p14="http://schemas.microsoft.com/office/powerpoint/2010/main" xmlns="" val="38696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268</Words>
  <Application>Microsoft Office PowerPoint</Application>
  <PresentationFormat>Vlastní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Stébla</vt:lpstr>
      <vt:lpstr>Ryba je kámoš, ne žrádlo! Aneb o životu lososa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Ochrana lososů dnes</vt:lpstr>
      <vt:lpstr>Lososi, jak bychom je měli mít rádi</vt:lpstr>
      <vt:lpstr>Lososi, jak je bohužel máme rádi teď</vt:lpstr>
      <vt:lpstr>Otázky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Lososi</dc:title>
  <dc:creator>Dobruše Lukášová</dc:creator>
  <cp:lastModifiedBy>Jarmila Ichová</cp:lastModifiedBy>
  <cp:revision>8</cp:revision>
  <dcterms:created xsi:type="dcterms:W3CDTF">2016-04-04T16:56:58Z</dcterms:created>
  <dcterms:modified xsi:type="dcterms:W3CDTF">2017-04-04T18:54:24Z</dcterms:modified>
</cp:coreProperties>
</file>