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loděj času" initials="Zč" lastIdx="3" clrIdx="0">
    <p:extLst>
      <p:ext uri="{19B8F6BF-5375-455C-9EA6-DF929625EA0E}">
        <p15:presenceInfo xmlns:p15="http://schemas.microsoft.com/office/powerpoint/2012/main" xmlns="" userId="Zloděj čas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B9F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66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A6AA8-A04B-4104-9AE2-BD48D340E27F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47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BF79-FAC6-4A96-8DE1-F7B82E2E1652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24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F5DD9-2C52-442D-92E2-8072C0C3D7CD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815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375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D3D6FB-79CC-4683-A046-BBE785BA1BED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413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12B3E8-48F1-4B23-8498-D8A04A81EC9C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12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B90D90-AA62-404D-A741-635B4370F9CB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652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7002E4-6836-46D1-9DBB-3C27C0DD3A89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706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F131DD-A141-4471-BCF9-C6073EDD7E20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7079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776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2744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ingofwallpapers.com/amazon-rainforest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ze.com/@ACTOOCRT/The-congo-rainfores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kTediMin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ingofwallpapers.com/amazon-rainforest.html" TargetMode="External"/><Relationship Id="rId2" Type="http://schemas.openxmlformats.org/officeDocument/2006/relationships/hyperlink" Target="https://cs.wikipedia.org/wiki/Tropick&#253;_de&#353;tn&#253;_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OkTediMine.jpg" TargetMode="External"/><Relationship Id="rId5" Type="http://schemas.openxmlformats.org/officeDocument/2006/relationships/hyperlink" Target="https://www.emaze.com/@ACTOOCRT/The-congo-rainforest" TargetMode="External"/><Relationship Id="rId4" Type="http://schemas.openxmlformats.org/officeDocument/2006/relationships/hyperlink" Target="http://www.ekolog.jsemin.cz/Problematika-kaceni-pralesu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Kuttová, Chromá, Černá</a:t>
            </a:r>
          </a:p>
        </p:txBody>
      </p:sp>
      <p:sp>
        <p:nvSpPr>
          <p:cNvPr id="7" name="Nadpis 4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/>
              <a:t>Fotosyntéza je váš kamarád</a:t>
            </a:r>
          </a:p>
        </p:txBody>
      </p:sp>
    </p:spTree>
    <p:extLst>
      <p:ext uri="{BB962C8B-B14F-4D97-AF65-F5344CB8AC3E}">
        <p14:creationId xmlns:p14="http://schemas.microsoft.com/office/powerpoint/2010/main" xmlns="" val="94728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-1678575"/>
            <a:ext cx="10058400" cy="137160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444420"/>
            <a:ext cx="4754880" cy="3749040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Tropický deštný prales</a:t>
            </a:r>
          </a:p>
          <a:p>
            <a:pPr marL="0" indent="0">
              <a:buNone/>
            </a:pPr>
            <a:r>
              <a:rPr lang="cs-CZ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zalesněný biom s trvale teplým a vlhkým pod-nebím</a:t>
            </a:r>
          </a:p>
          <a:p>
            <a:pPr marL="0" indent="0">
              <a:buNone/>
            </a:pPr>
            <a:r>
              <a:rPr lang="cs-CZ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nebyl vytvořen působením člověka </a:t>
            </a:r>
          </a:p>
          <a:p>
            <a:pPr marL="0" indent="0">
              <a:buNone/>
            </a:pPr>
            <a:r>
              <a:rPr lang="cs-CZ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největším zdrojem kyslíku</a:t>
            </a:r>
          </a:p>
          <a:p>
            <a:pPr marL="0" indent="0">
              <a:buNone/>
            </a:pPr>
            <a:r>
              <a:rPr lang="cs-CZ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nalezneme je hlavně v oblastech okolo rovníku</a:t>
            </a:r>
          </a:p>
          <a:p>
            <a:pPr marL="0" indent="0">
              <a:buNone/>
            </a:pPr>
            <a:r>
              <a:rPr lang="cs-CZ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→ Amazonský deštný prales (nejrozsáhlejší)</a:t>
            </a:r>
          </a:p>
          <a:p>
            <a:pPr marL="0" indent="0">
              <a:buNone/>
            </a:pPr>
            <a:r>
              <a:rPr lang="cs-CZ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→ Konžský deštný prales</a:t>
            </a:r>
          </a:p>
          <a:p>
            <a:pPr marL="0" indent="0">
              <a:buNone/>
            </a:pPr>
            <a:r>
              <a:rPr lang="cs-CZ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→ menší ostrovní pralesy v Karibiku, Indickém oceánu a Pacifiku </a:t>
            </a:r>
          </a:p>
          <a:p>
            <a:pPr marL="0" indent="0">
              <a:buNone/>
            </a:pPr>
            <a:r>
              <a:rPr lang="cs-CZ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6879" y="1865869"/>
            <a:ext cx="5008321" cy="313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6116879" y="1465759"/>
            <a:ext cx="5008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Amazonský deštný prales: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96000" y="4996069"/>
            <a:ext cx="502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http://kingofwallpapers.com/amazon-rainforest.html</a:t>
            </a:r>
            <a:r>
              <a:rPr lang="cs-CZ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9134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242" y="700595"/>
            <a:ext cx="9985514" cy="356381"/>
          </a:xfrm>
        </p:spPr>
        <p:txBody>
          <a:bodyPr>
            <a:normAutofit/>
          </a:bodyPr>
          <a:lstStyle/>
          <a:p>
            <a:pPr algn="ctr"/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Konžský deštný prales: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440" y="1125007"/>
            <a:ext cx="7149119" cy="477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2411895" y="5895283"/>
            <a:ext cx="7156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https://www.emaze.com/@ACTOOCRT/The-congo-rainforest</a:t>
            </a:r>
            <a:r>
              <a:rPr lang="cs-CZ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9537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Ničení pralesů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dříve tropické deštné lesy pokrývaly přibližně 14 miliónů km² (12% plochy planety), dnes, kvůli kácení a vypalování, sotva 7 miliónů km² </a:t>
            </a:r>
          </a:p>
          <a:p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ročně ubývá cca 30 mil. ha deštných pralesů</a:t>
            </a:r>
          </a:p>
          <a:p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důvody odlesňování:</a:t>
            </a:r>
          </a:p>
          <a:p>
            <a:pPr marL="0" indent="0">
              <a:buNone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těžba dřeva</a:t>
            </a:r>
          </a:p>
          <a:p>
            <a:pPr marL="0" indent="0">
              <a:buNone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těžba nerostných surovin</a:t>
            </a:r>
          </a:p>
          <a:p>
            <a:pPr marL="0" indent="0">
              <a:buNone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budování komunikací</a:t>
            </a:r>
          </a:p>
          <a:p>
            <a:pPr marL="0" indent="0">
              <a:buNone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budování vodních přehrad (pro výrobu energie)</a:t>
            </a:r>
          </a:p>
          <a:p>
            <a:pPr marL="0" indent="0">
              <a:buNone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plochy pro pastvu dobytka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251" y="2926080"/>
            <a:ext cx="4145280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6771251" y="2618303"/>
            <a:ext cx="414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důl na těžbu zlata (Nová Guinea):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678486" y="6035040"/>
            <a:ext cx="4145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https://commons.wikimedia.org/wiki/File:OkTediMine.jpg</a:t>
            </a:r>
            <a:r>
              <a:rPr lang="cs-CZ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928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Důsledky ničení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globální oteplování</a:t>
            </a:r>
          </a:p>
          <a:p>
            <a:r>
              <a:rPr lang="cs-C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ubývání (vymírání) živočišných druhů</a:t>
            </a:r>
          </a:p>
          <a:p>
            <a:r>
              <a:rPr lang="cs-C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roztržení ekologického cyklu</a:t>
            </a:r>
          </a:p>
          <a:p>
            <a:r>
              <a:rPr lang="cs-C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úbytek kultury lidí žijících v pralesích</a:t>
            </a:r>
          </a:p>
          <a:p>
            <a:r>
              <a:rPr lang="cs-C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vliv na zemědělství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94668"/>
            <a:ext cx="4381500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6096000" y="2103120"/>
            <a:ext cx="438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Makak jávský (ohrožený druh):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96000" y="5291096"/>
            <a:ext cx="4532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http://www.digiphoto.estranky.cz/img/mid/424/makak-javsky.jpg</a:t>
            </a:r>
          </a:p>
        </p:txBody>
      </p:sp>
    </p:spTree>
    <p:extLst>
      <p:ext uri="{BB962C8B-B14F-4D97-AF65-F5344CB8AC3E}">
        <p14:creationId xmlns:p14="http://schemas.microsoft.com/office/powerpoint/2010/main" xmlns="" val="257165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Záchrana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3120"/>
            <a:ext cx="5559287" cy="3931920"/>
          </a:xfrm>
        </p:spPr>
        <p:txBody>
          <a:bodyPr/>
          <a:lstStyle/>
          <a:p>
            <a:r>
              <a:rPr lang="cs-C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vyčlenění ploch (národní parky, rezervace), kde mohou lidé, zvířata i rostliny netušeně žít a růst + zákony na ochranu deštných lesů a vzácných zvířat</a:t>
            </a:r>
          </a:p>
          <a:p>
            <a:pPr marL="0" indent="0">
              <a:buNone/>
            </a:pPr>
            <a:r>
              <a:rPr lang="cs-CZ" sz="2000" i="1" dirty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AMAZONSKÝ (BRAZILSKÝ) PRALES</a:t>
            </a:r>
          </a:p>
          <a:p>
            <a:r>
              <a:rPr lang="cs-C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 r. 1960 zde pracují horníci a stavbaři silnic. Vykáceli již velkou plochu lesa a mnozí Indiáni Yanomami tak přišli o své domovy. Někteří se také od dělníku nakazili nemocemi, např. příušnicemi, a zemřeli. Organizace Survival International zorganizovala kampaň, jíž se snaží lid Yanomami zachránit. V r. 1991 brazilský prezident souhlasil s tím, že se půda kmene Yanomami přemění v národní park.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6908669" y="2368137"/>
            <a:ext cx="4251968" cy="292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6535261" y="206036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Indiáni v Brazílii střílí šípy po vrtulníku r. 2009: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962013" y="5318550"/>
            <a:ext cx="414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https://upload.wikimedia.org/wikipedia/commons/c/c4/%C3%8Dndios_isolados_no_Acre_14.jpg</a:t>
            </a:r>
          </a:p>
        </p:txBody>
      </p:sp>
    </p:spTree>
    <p:extLst>
      <p:ext uri="{BB962C8B-B14F-4D97-AF65-F5344CB8AC3E}">
        <p14:creationId xmlns:p14="http://schemas.microsoft.com/office/powerpoint/2010/main" xmlns="" val="411195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3120"/>
            <a:ext cx="5201478" cy="3931920"/>
          </a:xfrm>
        </p:spPr>
        <p:txBody>
          <a:bodyPr>
            <a:normAutofit/>
          </a:bodyPr>
          <a:lstStyle/>
          <a:p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způsobu zemědělství:</a:t>
            </a:r>
          </a:p>
          <a:p>
            <a:pPr marL="0" indent="0">
              <a:buNone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místo velkých plantáží nové a moderní techniky</a:t>
            </a:r>
          </a:p>
          <a:p>
            <a:pPr marL="0" indent="0">
              <a:buNone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návrat k rotačnímu zemědělství =&gt; zvýšení úrodnosti půdy =&gt; odlesněné plochy znovu zalesněny</a:t>
            </a:r>
          </a:p>
          <a:p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omezení oblasti pro kácení</a:t>
            </a:r>
          </a:p>
          <a:p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vyhranění prostoru původních obyvatel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213" y="2103120"/>
            <a:ext cx="3613978" cy="271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6696213" y="4813741"/>
            <a:ext cx="35383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u="sng" dirty="0">
                <a:solidFill>
                  <a:schemeClr val="accent1"/>
                </a:solidFill>
              </a:rPr>
              <a:t>http://ekolist.cz/velkeobrazky/rostliny/lesy/pralesy/prales_mexiko_z.JPG</a:t>
            </a:r>
          </a:p>
        </p:txBody>
      </p:sp>
    </p:spTree>
    <p:extLst>
      <p:ext uri="{BB962C8B-B14F-4D97-AF65-F5344CB8AC3E}">
        <p14:creationId xmlns:p14="http://schemas.microsoft.com/office/powerpoint/2010/main" xmlns="" val="121198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prales a k čemu jej potřebujeme?</a:t>
            </a:r>
          </a:p>
          <a:p>
            <a:r>
              <a:rPr lang="cs-CZ" dirty="0"/>
              <a:t>Jaké je podnebí v deštných pralesech?</a:t>
            </a:r>
          </a:p>
          <a:p>
            <a:r>
              <a:rPr lang="cs-CZ" dirty="0"/>
              <a:t>Proč se pralesy kácí?</a:t>
            </a:r>
          </a:p>
          <a:p>
            <a:r>
              <a:rPr lang="cs-CZ" dirty="0"/>
              <a:t>Co všechno je ohroženo při kácení pralesů?</a:t>
            </a:r>
          </a:p>
          <a:p>
            <a:r>
              <a:rPr lang="cs-CZ" dirty="0"/>
              <a:t>Jak se jmenovala organizace, díky které proběhla kampaň na záchranu lidu Yamomami?</a:t>
            </a:r>
          </a:p>
          <a:p>
            <a:r>
              <a:rPr lang="cs-CZ" dirty="0"/>
              <a:t>Jaké jsou možnosti řešení problematiky kácení pralesů?</a:t>
            </a:r>
          </a:p>
          <a:p>
            <a:r>
              <a:rPr lang="cs-CZ" dirty="0"/>
              <a:t>Jaké (alespoň dva konkrétní) deštné pralesy znáte?</a:t>
            </a:r>
          </a:p>
          <a:p>
            <a:r>
              <a:rPr lang="cs-CZ" dirty="0"/>
              <a:t>Jak se nazývá proces, díky kterému se jim říká „plíce světa“?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138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https://cs.wikipedia.org/wiki/</a:t>
            </a:r>
            <a:r>
              <a:rPr lang="cs-CZ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Tropický_deštný_les</a:t>
            </a:r>
            <a:r>
              <a:rPr lang="cs-CZ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http://kingofwallpapers.com/amazon-rainforest.html</a:t>
            </a:r>
            <a:endParaRPr lang="cs-CZ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http://www.ekolog.jsemin.cz/Problematika-kaceni-pralesu.html</a:t>
            </a:r>
            <a:endParaRPr lang="cs-CZ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https://www.emaze.com/@ACTOOCRT/The-congo-rainforest</a:t>
            </a:r>
            <a:endParaRPr lang="cs-CZ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https://commons.wikimedia.org/wiki/File:OkTediMine.jpg</a:t>
            </a:r>
            <a:endParaRPr lang="cs-CZ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000" u="sng" dirty="0">
                <a:solidFill>
                  <a:srgbClr val="6B9F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https://cs.wikipedia.org/wiki/Amazonsk%C3%BD_prales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xmlns="" val="165066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491</TotalTime>
  <Words>451</Words>
  <Application>Microsoft Office PowerPoint</Application>
  <PresentationFormat>Vlastní</PresentationFormat>
  <Paragraphs>63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Savon</vt:lpstr>
      <vt:lpstr>Fotosyntéza je váš kamarád</vt:lpstr>
      <vt:lpstr>Snímek 2</vt:lpstr>
      <vt:lpstr>Konžský deštný prales:</vt:lpstr>
      <vt:lpstr>Ničení pralesů</vt:lpstr>
      <vt:lpstr>Důsledky ničení</vt:lpstr>
      <vt:lpstr>Záchrana</vt:lpstr>
      <vt:lpstr>Řešení</vt:lpstr>
      <vt:lpstr>Otázky</vt:lpstr>
      <vt:lpstr>ODKAZY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Kácení deštných pralesů</dc:title>
  <dc:creator>Tina Kuttová</dc:creator>
  <cp:lastModifiedBy>Jarmila Ichová</cp:lastModifiedBy>
  <cp:revision>24</cp:revision>
  <dcterms:created xsi:type="dcterms:W3CDTF">2017-04-01T14:59:47Z</dcterms:created>
  <dcterms:modified xsi:type="dcterms:W3CDTF">2017-04-05T17:39:21Z</dcterms:modified>
</cp:coreProperties>
</file>